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3" r:id="rId1"/>
    <p:sldMasterId id="2147484535" r:id="rId2"/>
  </p:sldMasterIdLst>
  <p:notesMasterIdLst>
    <p:notesMasterId r:id="rId28"/>
  </p:notesMasterIdLst>
  <p:handoutMasterIdLst>
    <p:handoutMasterId r:id="rId29"/>
  </p:handoutMasterIdLst>
  <p:sldIdLst>
    <p:sldId id="562" r:id="rId3"/>
    <p:sldId id="604" r:id="rId4"/>
    <p:sldId id="683" r:id="rId5"/>
    <p:sldId id="706" r:id="rId6"/>
    <p:sldId id="712" r:id="rId7"/>
    <p:sldId id="718" r:id="rId8"/>
    <p:sldId id="707" r:id="rId9"/>
    <p:sldId id="709" r:id="rId10"/>
    <p:sldId id="711" r:id="rId11"/>
    <p:sldId id="715" r:id="rId12"/>
    <p:sldId id="665" r:id="rId13"/>
    <p:sldId id="710" r:id="rId14"/>
    <p:sldId id="603" r:id="rId15"/>
    <p:sldId id="696" r:id="rId16"/>
    <p:sldId id="697" r:id="rId17"/>
    <p:sldId id="698" r:id="rId18"/>
    <p:sldId id="716" r:id="rId19"/>
    <p:sldId id="682" r:id="rId20"/>
    <p:sldId id="720" r:id="rId21"/>
    <p:sldId id="714" r:id="rId22"/>
    <p:sldId id="719" r:id="rId23"/>
    <p:sldId id="721" r:id="rId24"/>
    <p:sldId id="722" r:id="rId25"/>
    <p:sldId id="705" r:id="rId26"/>
    <p:sldId id="367" r:id="rId27"/>
  </p:sldIdLst>
  <p:sldSz cx="9145588" cy="5145088"/>
  <p:notesSz cx="9939338" cy="6807200"/>
  <p:kinsoku lang="zh-CN" invalStChars="!%),.:;?]}¨·ˇˉ་―‖’”…‰∶、。〃々〉》」』】〕〗！＂＇％），．：；？］｀｜｝～￠" invalEndChars="([{·‘“〈《「『【〔〖（．［｛￡￥"/>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380464"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760928"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141392"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521856"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902320"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282784"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663248"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043712"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1756">
          <p15:clr>
            <a:srgbClr val="A4A3A4"/>
          </p15:clr>
        </p15:guide>
        <p15:guide id="2" pos="2925">
          <p15:clr>
            <a:srgbClr val="A4A3A4"/>
          </p15:clr>
        </p15:guide>
        <p15:guide id="3" orient="horz" pos="1757">
          <p15:clr>
            <a:srgbClr val="A4A3A4"/>
          </p15:clr>
        </p15:guide>
        <p15:guide id="4" pos="292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zl" initials="l" lastIdx="1" clrIdx="0">
    <p:extLst>
      <p:ext uri="{19B8F6BF-5375-455C-9EA6-DF929625EA0E}">
        <p15:presenceInfo xmlns="" xmlns:p15="http://schemas.microsoft.com/office/powerpoint/2012/main" userId="liz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139D2A"/>
    <a:srgbClr val="D03C3C"/>
    <a:srgbClr val="58BD38"/>
    <a:srgbClr val="9CFE2E"/>
    <a:srgbClr val="A6FE42"/>
    <a:srgbClr val="59921A"/>
    <a:srgbClr val="478601"/>
    <a:srgbClr val="3D94EA"/>
    <a:srgbClr val="320FB1"/>
    <a:srgbClr val="F2712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3910" autoAdjust="0"/>
  </p:normalViewPr>
  <p:slideViewPr>
    <p:cSldViewPr>
      <p:cViewPr varScale="1">
        <p:scale>
          <a:sx n="121" d="100"/>
          <a:sy n="121" d="100"/>
        </p:scale>
        <p:origin x="-90" y="-354"/>
      </p:cViewPr>
      <p:guideLst>
        <p:guide orient="horz" pos="1756"/>
        <p:guide orient="horz" pos="1757"/>
        <p:guide pos="2925"/>
        <p:guide pos="2926"/>
      </p:guideLst>
    </p:cSldViewPr>
  </p:slideViewPr>
  <p:outlineViewPr>
    <p:cViewPr>
      <p:scale>
        <a:sx n="33" d="100"/>
        <a:sy n="33" d="100"/>
      </p:scale>
      <p:origin x="0" y="-12"/>
    </p:cViewPr>
  </p:outlineViewPr>
  <p:notesTextViewPr>
    <p:cViewPr>
      <p:scale>
        <a:sx n="3" d="2"/>
        <a:sy n="3" d="2"/>
      </p:scale>
      <p:origin x="0" y="0"/>
    </p:cViewPr>
  </p:notesTextViewPr>
  <p:sorterViewPr showFormatting="0">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BB7725-9BBD-4AFB-A911-65D07CBFF25F}"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zh-CN" altLang="en-US"/>
        </a:p>
      </dgm:t>
    </dgm:pt>
    <dgm:pt modelId="{B18774DE-0F6B-40DA-BEFA-6530F2A94CB9}">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工作质量需要提高</a:t>
          </a:r>
          <a:endParaRPr lang="zh-CN" altLang="en-US" sz="1400" b="1" dirty="0">
            <a:latin typeface="微软雅黑" panose="020B0503020204020204" pitchFamily="34" charset="-122"/>
            <a:ea typeface="微软雅黑" panose="020B0503020204020204" pitchFamily="34" charset="-122"/>
          </a:endParaRPr>
        </a:p>
      </dgm:t>
    </dgm:pt>
    <dgm:pt modelId="{D5706DEB-FE9F-4C43-89EA-B2D10E3F72C1}" type="parTrans" cxnId="{2E35C7DD-61D2-4306-A8BA-C92431F434F8}">
      <dgm:prSet/>
      <dgm:spPr/>
      <dgm:t>
        <a:bodyPr/>
        <a:lstStyle/>
        <a:p>
          <a:endParaRPr lang="zh-CN" altLang="en-US"/>
        </a:p>
      </dgm:t>
    </dgm:pt>
    <dgm:pt modelId="{21C6BB65-6CB1-493D-BFE3-E97021571E94}" type="sibTrans" cxnId="{2E35C7DD-61D2-4306-A8BA-C92431F434F8}">
      <dgm:prSet/>
      <dgm:spPr/>
      <dgm:t>
        <a:bodyPr/>
        <a:lstStyle/>
        <a:p>
          <a:endParaRPr lang="zh-CN" altLang="en-US"/>
        </a:p>
      </dgm:t>
    </dgm:pt>
    <dgm:pt modelId="{C7EB6897-4613-496D-8E37-68CAE57A0EA2}">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提高工作效率，在有效的时间内用最有效的方式工作同时不懂的地方要更多地虚心请教同事，细心查阅资料保证工作的顺利进行。</a:t>
          </a:r>
          <a:endParaRPr lang="zh-CN" altLang="en-US" sz="1400" b="1" dirty="0">
            <a:latin typeface="微软雅黑" panose="020B0503020204020204" pitchFamily="34" charset="-122"/>
            <a:ea typeface="微软雅黑" panose="020B0503020204020204" pitchFamily="34" charset="-122"/>
          </a:endParaRPr>
        </a:p>
      </dgm:t>
    </dgm:pt>
    <dgm:pt modelId="{B0C5116F-200D-4022-A966-681520A3A341}" type="parTrans" cxnId="{FB0A23A1-D835-4318-8EF9-01196B25ECAE}">
      <dgm:prSet/>
      <dgm:spPr/>
      <dgm:t>
        <a:bodyPr/>
        <a:lstStyle/>
        <a:p>
          <a:endParaRPr lang="zh-CN" altLang="en-US"/>
        </a:p>
      </dgm:t>
    </dgm:pt>
    <dgm:pt modelId="{3F439476-41F4-4483-8B6B-FCB088689FE8}" type="sibTrans" cxnId="{FB0A23A1-D835-4318-8EF9-01196B25ECAE}">
      <dgm:prSet/>
      <dgm:spPr/>
      <dgm:t>
        <a:bodyPr/>
        <a:lstStyle/>
        <a:p>
          <a:endParaRPr lang="zh-CN" altLang="en-US"/>
        </a:p>
      </dgm:t>
    </dgm:pt>
    <dgm:pt modelId="{EAA08B2B-5B3F-46C9-B46A-DDEF9131A32E}">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对于工作思考不足</a:t>
          </a:r>
          <a:endParaRPr lang="zh-CN" altLang="en-US" sz="1400" b="1" dirty="0">
            <a:latin typeface="微软雅黑" panose="020B0503020204020204" pitchFamily="34" charset="-122"/>
            <a:ea typeface="微软雅黑" panose="020B0503020204020204" pitchFamily="34" charset="-122"/>
          </a:endParaRPr>
        </a:p>
      </dgm:t>
    </dgm:pt>
    <dgm:pt modelId="{C1212B9F-0633-45B5-B4BE-3DBA4376396D}" type="parTrans" cxnId="{C0F5D93A-9AD5-48D2-9189-BBFABC377000}">
      <dgm:prSet/>
      <dgm:spPr/>
      <dgm:t>
        <a:bodyPr/>
        <a:lstStyle/>
        <a:p>
          <a:endParaRPr lang="zh-CN" altLang="en-US"/>
        </a:p>
      </dgm:t>
    </dgm:pt>
    <dgm:pt modelId="{78CD8B62-4DCB-449B-97CE-AB47B4DDEA77}" type="sibTrans" cxnId="{C0F5D93A-9AD5-48D2-9189-BBFABC377000}">
      <dgm:prSet/>
      <dgm:spPr/>
      <dgm:t>
        <a:bodyPr/>
        <a:lstStyle/>
        <a:p>
          <a:endParaRPr lang="zh-CN" altLang="en-US"/>
        </a:p>
      </dgm:t>
    </dgm:pt>
    <dgm:pt modelId="{DCC362B4-7F4D-4582-9B18-75E9FBF7F27F}">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在进行每一项工作之前，认真分析工作内容，对于工作中可能出现的一些疑问，要先做好应对措施。另外对于工作中出现的问题要及时总结。</a:t>
          </a:r>
          <a:endParaRPr lang="zh-CN" altLang="en-US" sz="1400" b="1" dirty="0">
            <a:latin typeface="微软雅黑" panose="020B0503020204020204" pitchFamily="34" charset="-122"/>
            <a:ea typeface="微软雅黑" panose="020B0503020204020204" pitchFamily="34" charset="-122"/>
          </a:endParaRPr>
        </a:p>
      </dgm:t>
    </dgm:pt>
    <dgm:pt modelId="{025BA973-160D-41EF-828E-9C21F0B7212F}" type="parTrans" cxnId="{8814D3A8-60A3-4633-8BE6-B8383F89EEF4}">
      <dgm:prSet/>
      <dgm:spPr/>
      <dgm:t>
        <a:bodyPr/>
        <a:lstStyle/>
        <a:p>
          <a:endParaRPr lang="zh-CN" altLang="en-US"/>
        </a:p>
      </dgm:t>
    </dgm:pt>
    <dgm:pt modelId="{9918F009-ECA4-4E2C-9E17-7F1A669EB7AF}" type="sibTrans" cxnId="{8814D3A8-60A3-4633-8BE6-B8383F89EEF4}">
      <dgm:prSet/>
      <dgm:spPr/>
      <dgm:t>
        <a:bodyPr/>
        <a:lstStyle/>
        <a:p>
          <a:endParaRPr lang="zh-CN" altLang="en-US"/>
        </a:p>
      </dgm:t>
    </dgm:pt>
    <dgm:pt modelId="{9B572EDA-3AC4-4F67-9DE7-2D5C0A434757}">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业务知识需要提高</a:t>
          </a:r>
          <a:endParaRPr lang="zh-CN" altLang="en-US" sz="1400" b="1" dirty="0">
            <a:latin typeface="微软雅黑" panose="020B0503020204020204" pitchFamily="34" charset="-122"/>
            <a:ea typeface="微软雅黑" panose="020B0503020204020204" pitchFamily="34" charset="-122"/>
          </a:endParaRPr>
        </a:p>
      </dgm:t>
    </dgm:pt>
    <dgm:pt modelId="{4AAD5C65-296F-4EEC-8156-D0DA2B01F0DB}" type="parTrans" cxnId="{5F4D14E1-DE33-42BE-866C-85797AD8B4F9}">
      <dgm:prSet/>
      <dgm:spPr/>
      <dgm:t>
        <a:bodyPr/>
        <a:lstStyle/>
        <a:p>
          <a:endParaRPr lang="zh-CN" altLang="en-US"/>
        </a:p>
      </dgm:t>
    </dgm:pt>
    <dgm:pt modelId="{25D9337F-B568-4868-B990-E368BEE3E24C}" type="sibTrans" cxnId="{5F4D14E1-DE33-42BE-866C-85797AD8B4F9}">
      <dgm:prSet/>
      <dgm:spPr/>
      <dgm:t>
        <a:bodyPr/>
        <a:lstStyle/>
        <a:p>
          <a:endParaRPr lang="zh-CN" altLang="en-US"/>
        </a:p>
      </dgm:t>
    </dgm:pt>
    <dgm:pt modelId="{0087A9E2-94BB-4D9B-BA16-1AE7C4208EF3}">
      <dgm:prSet phldrT="[文本]" custT="1"/>
      <dgm:spPr/>
      <dgm:t>
        <a:bodyPr/>
        <a:lstStyle/>
        <a:p>
          <a:r>
            <a:rPr lang="zh-CN" altLang="en-US" sz="1400" b="1" dirty="0" smtClean="0">
              <a:latin typeface="微软雅黑" panose="020B0503020204020204" pitchFamily="34" charset="-122"/>
              <a:ea typeface="微软雅黑" panose="020B0503020204020204" pitchFamily="34" charset="-122"/>
            </a:rPr>
            <a:t>工作中出现的问题，归根结底还是因为对相关领域知识的了解不足导致的。因此平时要更多地注重业务知识的积累，多看多听多想。</a:t>
          </a:r>
          <a:endParaRPr lang="zh-CN" altLang="en-US" sz="1400" b="1" dirty="0">
            <a:latin typeface="微软雅黑" panose="020B0503020204020204" pitchFamily="34" charset="-122"/>
            <a:ea typeface="微软雅黑" panose="020B0503020204020204" pitchFamily="34" charset="-122"/>
          </a:endParaRPr>
        </a:p>
      </dgm:t>
    </dgm:pt>
    <dgm:pt modelId="{7ACBE0E3-7C74-4F9B-9893-3ECD42E0E4B2}" type="parTrans" cxnId="{9550C825-2192-495B-A725-ABE51523A6DB}">
      <dgm:prSet/>
      <dgm:spPr/>
      <dgm:t>
        <a:bodyPr/>
        <a:lstStyle/>
        <a:p>
          <a:endParaRPr lang="zh-CN" altLang="en-US"/>
        </a:p>
      </dgm:t>
    </dgm:pt>
    <dgm:pt modelId="{DF82068E-55E8-4AAF-9FEE-623FF90C3E80}" type="sibTrans" cxnId="{9550C825-2192-495B-A725-ABE51523A6DB}">
      <dgm:prSet/>
      <dgm:spPr/>
      <dgm:t>
        <a:bodyPr/>
        <a:lstStyle/>
        <a:p>
          <a:endParaRPr lang="zh-CN" altLang="en-US"/>
        </a:p>
      </dgm:t>
    </dgm:pt>
    <dgm:pt modelId="{96274A96-FAF2-4628-BBBD-C6E5936CF20B}">
      <dgm:prSet custT="1"/>
      <dgm:spPr/>
      <dgm:t>
        <a:bodyPr/>
        <a:lstStyle/>
        <a:p>
          <a:r>
            <a:rPr lang="zh-CN" altLang="en-US" sz="1400" b="1" dirty="0" smtClean="0">
              <a:latin typeface="微软雅黑" panose="020B0503020204020204" pitchFamily="34" charset="-122"/>
              <a:ea typeface="微软雅黑" panose="020B0503020204020204" pitchFamily="34" charset="-122"/>
            </a:rPr>
            <a:t>缺乏积极主动性</a:t>
          </a:r>
          <a:endParaRPr lang="zh-CN" altLang="en-US" sz="1400" b="1" dirty="0">
            <a:latin typeface="微软雅黑" panose="020B0503020204020204" pitchFamily="34" charset="-122"/>
            <a:ea typeface="微软雅黑" panose="020B0503020204020204" pitchFamily="34" charset="-122"/>
          </a:endParaRPr>
        </a:p>
      </dgm:t>
    </dgm:pt>
    <dgm:pt modelId="{E29B75A0-019B-48F2-BFBA-587EFE3B0D8E}" type="parTrans" cxnId="{1E20F52B-6E0F-4B45-AF8C-79B803CD8015}">
      <dgm:prSet/>
      <dgm:spPr/>
      <dgm:t>
        <a:bodyPr/>
        <a:lstStyle/>
        <a:p>
          <a:endParaRPr lang="zh-CN" altLang="en-US"/>
        </a:p>
      </dgm:t>
    </dgm:pt>
    <dgm:pt modelId="{33F2E145-2438-46ED-BD09-6D340E9BFB86}" type="sibTrans" cxnId="{1E20F52B-6E0F-4B45-AF8C-79B803CD8015}">
      <dgm:prSet/>
      <dgm:spPr/>
      <dgm:t>
        <a:bodyPr/>
        <a:lstStyle/>
        <a:p>
          <a:endParaRPr lang="zh-CN" altLang="en-US"/>
        </a:p>
      </dgm:t>
    </dgm:pt>
    <dgm:pt modelId="{3EC6158F-7A9C-4D55-A68E-F8DDE818EDB4}">
      <dgm:prSet custT="1"/>
      <dgm:spPr/>
      <dgm:t>
        <a:bodyPr/>
        <a:lstStyle/>
        <a:p>
          <a:r>
            <a:rPr lang="zh-CN" altLang="en-US" sz="1400" b="1" dirty="0" smtClean="0">
              <a:latin typeface="微软雅黑" panose="020B0503020204020204" pitchFamily="34" charset="-122"/>
              <a:ea typeface="微软雅黑" panose="020B0503020204020204" pitchFamily="34" charset="-122"/>
            </a:rPr>
            <a:t>积极主动地完成交代下来的工作，并且当交代下来的工作完成时，应该主动询问是否有其他的需要，并主动地进行业务知识的学习与完善。</a:t>
          </a:r>
          <a:endParaRPr lang="zh-CN" altLang="en-US" sz="1400" b="1" dirty="0">
            <a:latin typeface="微软雅黑" panose="020B0503020204020204" pitchFamily="34" charset="-122"/>
            <a:ea typeface="微软雅黑" panose="020B0503020204020204" pitchFamily="34" charset="-122"/>
          </a:endParaRPr>
        </a:p>
      </dgm:t>
    </dgm:pt>
    <dgm:pt modelId="{47278B77-EA15-4C98-AD25-144CEACFCAA3}" type="parTrans" cxnId="{1BC9D933-9BEE-4EB6-889D-D8E364C46371}">
      <dgm:prSet/>
      <dgm:spPr/>
      <dgm:t>
        <a:bodyPr/>
        <a:lstStyle/>
        <a:p>
          <a:endParaRPr lang="zh-CN" altLang="en-US"/>
        </a:p>
      </dgm:t>
    </dgm:pt>
    <dgm:pt modelId="{424284A9-AF3E-4C0A-8F8A-064E2B34286C}" type="sibTrans" cxnId="{1BC9D933-9BEE-4EB6-889D-D8E364C46371}">
      <dgm:prSet/>
      <dgm:spPr/>
      <dgm:t>
        <a:bodyPr/>
        <a:lstStyle/>
        <a:p>
          <a:endParaRPr lang="zh-CN" altLang="en-US"/>
        </a:p>
      </dgm:t>
    </dgm:pt>
    <dgm:pt modelId="{7B45AE52-FA77-414F-9D01-9680B52A21C2}" type="pres">
      <dgm:prSet presAssocID="{72BB7725-9BBD-4AFB-A911-65D07CBFF25F}" presName="linearFlow" presStyleCnt="0">
        <dgm:presLayoutVars>
          <dgm:dir/>
          <dgm:animLvl val="lvl"/>
          <dgm:resizeHandles val="exact"/>
        </dgm:presLayoutVars>
      </dgm:prSet>
      <dgm:spPr/>
      <dgm:t>
        <a:bodyPr/>
        <a:lstStyle/>
        <a:p>
          <a:endParaRPr lang="zh-CN" altLang="en-US"/>
        </a:p>
      </dgm:t>
    </dgm:pt>
    <dgm:pt modelId="{BE6176A8-4651-4111-BBAC-F9410A0D911B}" type="pres">
      <dgm:prSet presAssocID="{B18774DE-0F6B-40DA-BEFA-6530F2A94CB9}" presName="composite" presStyleCnt="0"/>
      <dgm:spPr/>
    </dgm:pt>
    <dgm:pt modelId="{7816A8D1-FE9B-4DA3-9161-6D0021A71774}" type="pres">
      <dgm:prSet presAssocID="{B18774DE-0F6B-40DA-BEFA-6530F2A94CB9}" presName="parTx" presStyleLbl="node1" presStyleIdx="0" presStyleCnt="4">
        <dgm:presLayoutVars>
          <dgm:chMax val="0"/>
          <dgm:chPref val="0"/>
          <dgm:bulletEnabled val="1"/>
        </dgm:presLayoutVars>
      </dgm:prSet>
      <dgm:spPr/>
      <dgm:t>
        <a:bodyPr/>
        <a:lstStyle/>
        <a:p>
          <a:endParaRPr lang="zh-CN" altLang="en-US"/>
        </a:p>
      </dgm:t>
    </dgm:pt>
    <dgm:pt modelId="{2A747322-E25B-4475-8471-0FA3A69059DE}" type="pres">
      <dgm:prSet presAssocID="{B18774DE-0F6B-40DA-BEFA-6530F2A94CB9}" presName="parSh" presStyleLbl="node1" presStyleIdx="0" presStyleCnt="4"/>
      <dgm:spPr/>
      <dgm:t>
        <a:bodyPr/>
        <a:lstStyle/>
        <a:p>
          <a:endParaRPr lang="zh-CN" altLang="en-US"/>
        </a:p>
      </dgm:t>
    </dgm:pt>
    <dgm:pt modelId="{1ABBA302-1995-495B-8FFF-8B043AE269DA}" type="pres">
      <dgm:prSet presAssocID="{B18774DE-0F6B-40DA-BEFA-6530F2A94CB9}" presName="desTx" presStyleLbl="fgAcc1" presStyleIdx="0" presStyleCnt="4">
        <dgm:presLayoutVars>
          <dgm:bulletEnabled val="1"/>
        </dgm:presLayoutVars>
      </dgm:prSet>
      <dgm:spPr/>
      <dgm:t>
        <a:bodyPr/>
        <a:lstStyle/>
        <a:p>
          <a:endParaRPr lang="zh-CN" altLang="en-US"/>
        </a:p>
      </dgm:t>
    </dgm:pt>
    <dgm:pt modelId="{BD7E6FCE-86EE-4D61-9531-031C92F1E955}" type="pres">
      <dgm:prSet presAssocID="{21C6BB65-6CB1-493D-BFE3-E97021571E94}" presName="sibTrans" presStyleLbl="sibTrans2D1" presStyleIdx="0" presStyleCnt="3"/>
      <dgm:spPr/>
      <dgm:t>
        <a:bodyPr/>
        <a:lstStyle/>
        <a:p>
          <a:endParaRPr lang="zh-CN" altLang="en-US"/>
        </a:p>
      </dgm:t>
    </dgm:pt>
    <dgm:pt modelId="{402D7B9F-4748-405D-B61E-862ADF61D4AB}" type="pres">
      <dgm:prSet presAssocID="{21C6BB65-6CB1-493D-BFE3-E97021571E94}" presName="connTx" presStyleLbl="sibTrans2D1" presStyleIdx="0" presStyleCnt="3"/>
      <dgm:spPr/>
      <dgm:t>
        <a:bodyPr/>
        <a:lstStyle/>
        <a:p>
          <a:endParaRPr lang="zh-CN" altLang="en-US"/>
        </a:p>
      </dgm:t>
    </dgm:pt>
    <dgm:pt modelId="{4C8FAC86-71CC-47D6-BC20-692B858B6595}" type="pres">
      <dgm:prSet presAssocID="{EAA08B2B-5B3F-46C9-B46A-DDEF9131A32E}" presName="composite" presStyleCnt="0"/>
      <dgm:spPr/>
    </dgm:pt>
    <dgm:pt modelId="{6E24547E-C008-4520-AA33-5C34633049AD}" type="pres">
      <dgm:prSet presAssocID="{EAA08B2B-5B3F-46C9-B46A-DDEF9131A32E}" presName="parTx" presStyleLbl="node1" presStyleIdx="0" presStyleCnt="4">
        <dgm:presLayoutVars>
          <dgm:chMax val="0"/>
          <dgm:chPref val="0"/>
          <dgm:bulletEnabled val="1"/>
        </dgm:presLayoutVars>
      </dgm:prSet>
      <dgm:spPr/>
      <dgm:t>
        <a:bodyPr/>
        <a:lstStyle/>
        <a:p>
          <a:endParaRPr lang="zh-CN" altLang="en-US"/>
        </a:p>
      </dgm:t>
    </dgm:pt>
    <dgm:pt modelId="{25F281A1-D927-458A-BC5A-DD2113CA33CD}" type="pres">
      <dgm:prSet presAssocID="{EAA08B2B-5B3F-46C9-B46A-DDEF9131A32E}" presName="parSh" presStyleLbl="node1" presStyleIdx="1" presStyleCnt="4"/>
      <dgm:spPr/>
      <dgm:t>
        <a:bodyPr/>
        <a:lstStyle/>
        <a:p>
          <a:endParaRPr lang="zh-CN" altLang="en-US"/>
        </a:p>
      </dgm:t>
    </dgm:pt>
    <dgm:pt modelId="{73FA89AB-1705-435D-B085-5C7028E246D5}" type="pres">
      <dgm:prSet presAssocID="{EAA08B2B-5B3F-46C9-B46A-DDEF9131A32E}" presName="desTx" presStyleLbl="fgAcc1" presStyleIdx="1" presStyleCnt="4">
        <dgm:presLayoutVars>
          <dgm:bulletEnabled val="1"/>
        </dgm:presLayoutVars>
      </dgm:prSet>
      <dgm:spPr/>
      <dgm:t>
        <a:bodyPr/>
        <a:lstStyle/>
        <a:p>
          <a:endParaRPr lang="zh-CN" altLang="en-US"/>
        </a:p>
      </dgm:t>
    </dgm:pt>
    <dgm:pt modelId="{0F9208BC-3C4D-4DFE-B1DF-552FE18A3FE5}" type="pres">
      <dgm:prSet presAssocID="{78CD8B62-4DCB-449B-97CE-AB47B4DDEA77}" presName="sibTrans" presStyleLbl="sibTrans2D1" presStyleIdx="1" presStyleCnt="3"/>
      <dgm:spPr/>
      <dgm:t>
        <a:bodyPr/>
        <a:lstStyle/>
        <a:p>
          <a:endParaRPr lang="zh-CN" altLang="en-US"/>
        </a:p>
      </dgm:t>
    </dgm:pt>
    <dgm:pt modelId="{82B10DC9-5AF1-4CA2-863B-8C0154D7AC49}" type="pres">
      <dgm:prSet presAssocID="{78CD8B62-4DCB-449B-97CE-AB47B4DDEA77}" presName="connTx" presStyleLbl="sibTrans2D1" presStyleIdx="1" presStyleCnt="3"/>
      <dgm:spPr/>
      <dgm:t>
        <a:bodyPr/>
        <a:lstStyle/>
        <a:p>
          <a:endParaRPr lang="zh-CN" altLang="en-US"/>
        </a:p>
      </dgm:t>
    </dgm:pt>
    <dgm:pt modelId="{BDDAA188-2F11-4999-9F97-FA1F750D04F9}" type="pres">
      <dgm:prSet presAssocID="{9B572EDA-3AC4-4F67-9DE7-2D5C0A434757}" presName="composite" presStyleCnt="0"/>
      <dgm:spPr/>
    </dgm:pt>
    <dgm:pt modelId="{C41EC121-228B-4FD1-83CF-22504A1F2259}" type="pres">
      <dgm:prSet presAssocID="{9B572EDA-3AC4-4F67-9DE7-2D5C0A434757}" presName="parTx" presStyleLbl="node1" presStyleIdx="1" presStyleCnt="4">
        <dgm:presLayoutVars>
          <dgm:chMax val="0"/>
          <dgm:chPref val="0"/>
          <dgm:bulletEnabled val="1"/>
        </dgm:presLayoutVars>
      </dgm:prSet>
      <dgm:spPr/>
      <dgm:t>
        <a:bodyPr/>
        <a:lstStyle/>
        <a:p>
          <a:endParaRPr lang="zh-CN" altLang="en-US"/>
        </a:p>
      </dgm:t>
    </dgm:pt>
    <dgm:pt modelId="{6E6FAFCF-D712-42E0-B3E3-24B8B8E3EC2D}" type="pres">
      <dgm:prSet presAssocID="{9B572EDA-3AC4-4F67-9DE7-2D5C0A434757}" presName="parSh" presStyleLbl="node1" presStyleIdx="2" presStyleCnt="4"/>
      <dgm:spPr/>
      <dgm:t>
        <a:bodyPr/>
        <a:lstStyle/>
        <a:p>
          <a:endParaRPr lang="zh-CN" altLang="en-US"/>
        </a:p>
      </dgm:t>
    </dgm:pt>
    <dgm:pt modelId="{CB1DDC19-A8F0-4ABF-9B81-3AD032BDCC81}" type="pres">
      <dgm:prSet presAssocID="{9B572EDA-3AC4-4F67-9DE7-2D5C0A434757}" presName="desTx" presStyleLbl="fgAcc1" presStyleIdx="2" presStyleCnt="4">
        <dgm:presLayoutVars>
          <dgm:bulletEnabled val="1"/>
        </dgm:presLayoutVars>
      </dgm:prSet>
      <dgm:spPr/>
      <dgm:t>
        <a:bodyPr/>
        <a:lstStyle/>
        <a:p>
          <a:endParaRPr lang="zh-CN" altLang="en-US"/>
        </a:p>
      </dgm:t>
    </dgm:pt>
    <dgm:pt modelId="{2B607BDB-BA8D-48CF-BE7C-27E1B08024D8}" type="pres">
      <dgm:prSet presAssocID="{25D9337F-B568-4868-B990-E368BEE3E24C}" presName="sibTrans" presStyleLbl="sibTrans2D1" presStyleIdx="2" presStyleCnt="3"/>
      <dgm:spPr/>
      <dgm:t>
        <a:bodyPr/>
        <a:lstStyle/>
        <a:p>
          <a:endParaRPr lang="zh-CN" altLang="en-US"/>
        </a:p>
      </dgm:t>
    </dgm:pt>
    <dgm:pt modelId="{D3D03324-4948-4B90-B056-0786FD4CACAA}" type="pres">
      <dgm:prSet presAssocID="{25D9337F-B568-4868-B990-E368BEE3E24C}" presName="connTx" presStyleLbl="sibTrans2D1" presStyleIdx="2" presStyleCnt="3"/>
      <dgm:spPr/>
      <dgm:t>
        <a:bodyPr/>
        <a:lstStyle/>
        <a:p>
          <a:endParaRPr lang="zh-CN" altLang="en-US"/>
        </a:p>
      </dgm:t>
    </dgm:pt>
    <dgm:pt modelId="{16FFAE77-95B5-45A2-98B9-8A02F99529E7}" type="pres">
      <dgm:prSet presAssocID="{96274A96-FAF2-4628-BBBD-C6E5936CF20B}" presName="composite" presStyleCnt="0"/>
      <dgm:spPr/>
    </dgm:pt>
    <dgm:pt modelId="{35647272-1CA7-402D-81BF-1CE8819E1638}" type="pres">
      <dgm:prSet presAssocID="{96274A96-FAF2-4628-BBBD-C6E5936CF20B}" presName="parTx" presStyleLbl="node1" presStyleIdx="2" presStyleCnt="4">
        <dgm:presLayoutVars>
          <dgm:chMax val="0"/>
          <dgm:chPref val="0"/>
          <dgm:bulletEnabled val="1"/>
        </dgm:presLayoutVars>
      </dgm:prSet>
      <dgm:spPr/>
      <dgm:t>
        <a:bodyPr/>
        <a:lstStyle/>
        <a:p>
          <a:endParaRPr lang="zh-CN" altLang="en-US"/>
        </a:p>
      </dgm:t>
    </dgm:pt>
    <dgm:pt modelId="{FD68CA32-F166-43BE-8BBC-4D487D5A2276}" type="pres">
      <dgm:prSet presAssocID="{96274A96-FAF2-4628-BBBD-C6E5936CF20B}" presName="parSh" presStyleLbl="node1" presStyleIdx="3" presStyleCnt="4"/>
      <dgm:spPr/>
      <dgm:t>
        <a:bodyPr/>
        <a:lstStyle/>
        <a:p>
          <a:endParaRPr lang="zh-CN" altLang="en-US"/>
        </a:p>
      </dgm:t>
    </dgm:pt>
    <dgm:pt modelId="{73B87E6F-E848-4301-9E27-FF0C7D8CFE7B}" type="pres">
      <dgm:prSet presAssocID="{96274A96-FAF2-4628-BBBD-C6E5936CF20B}" presName="desTx" presStyleLbl="fgAcc1" presStyleIdx="3" presStyleCnt="4">
        <dgm:presLayoutVars>
          <dgm:bulletEnabled val="1"/>
        </dgm:presLayoutVars>
      </dgm:prSet>
      <dgm:spPr/>
      <dgm:t>
        <a:bodyPr/>
        <a:lstStyle/>
        <a:p>
          <a:endParaRPr lang="zh-CN" altLang="en-US"/>
        </a:p>
      </dgm:t>
    </dgm:pt>
  </dgm:ptLst>
  <dgm:cxnLst>
    <dgm:cxn modelId="{C1C6B7BA-F69A-4CFF-B2A2-DF6DCCABE1BE}" type="presOf" srcId="{21C6BB65-6CB1-493D-BFE3-E97021571E94}" destId="{402D7B9F-4748-405D-B61E-862ADF61D4AB}" srcOrd="1" destOrd="0" presId="urn:microsoft.com/office/officeart/2005/8/layout/process3"/>
    <dgm:cxn modelId="{67689CB4-68A3-4C47-8119-422EB437317C}" type="presOf" srcId="{9B572EDA-3AC4-4F67-9DE7-2D5C0A434757}" destId="{6E6FAFCF-D712-42E0-B3E3-24B8B8E3EC2D}" srcOrd="1" destOrd="0" presId="urn:microsoft.com/office/officeart/2005/8/layout/process3"/>
    <dgm:cxn modelId="{07CFB0AD-FE50-41D9-8515-66F09A263A19}" type="presOf" srcId="{9B572EDA-3AC4-4F67-9DE7-2D5C0A434757}" destId="{C41EC121-228B-4FD1-83CF-22504A1F2259}" srcOrd="0" destOrd="0" presId="urn:microsoft.com/office/officeart/2005/8/layout/process3"/>
    <dgm:cxn modelId="{62E40CF7-C23B-4888-8F32-F07A5E9AFB18}" type="presOf" srcId="{DCC362B4-7F4D-4582-9B18-75E9FBF7F27F}" destId="{73FA89AB-1705-435D-B085-5C7028E246D5}" srcOrd="0" destOrd="0" presId="urn:microsoft.com/office/officeart/2005/8/layout/process3"/>
    <dgm:cxn modelId="{1BC9D933-9BEE-4EB6-889D-D8E364C46371}" srcId="{96274A96-FAF2-4628-BBBD-C6E5936CF20B}" destId="{3EC6158F-7A9C-4D55-A68E-F8DDE818EDB4}" srcOrd="0" destOrd="0" parTransId="{47278B77-EA15-4C98-AD25-144CEACFCAA3}" sibTransId="{424284A9-AF3E-4C0A-8F8A-064E2B34286C}"/>
    <dgm:cxn modelId="{D553964A-58E8-40D6-B892-D276F6934791}" type="presOf" srcId="{96274A96-FAF2-4628-BBBD-C6E5936CF20B}" destId="{35647272-1CA7-402D-81BF-1CE8819E1638}" srcOrd="0" destOrd="0" presId="urn:microsoft.com/office/officeart/2005/8/layout/process3"/>
    <dgm:cxn modelId="{9550C825-2192-495B-A725-ABE51523A6DB}" srcId="{9B572EDA-3AC4-4F67-9DE7-2D5C0A434757}" destId="{0087A9E2-94BB-4D9B-BA16-1AE7C4208EF3}" srcOrd="0" destOrd="0" parTransId="{7ACBE0E3-7C74-4F9B-9893-3ECD42E0E4B2}" sibTransId="{DF82068E-55E8-4AAF-9FEE-623FF90C3E80}"/>
    <dgm:cxn modelId="{137A400B-314F-4A01-9F1E-E216358B45F5}" type="presOf" srcId="{21C6BB65-6CB1-493D-BFE3-E97021571E94}" destId="{BD7E6FCE-86EE-4D61-9531-031C92F1E955}" srcOrd="0" destOrd="0" presId="urn:microsoft.com/office/officeart/2005/8/layout/process3"/>
    <dgm:cxn modelId="{FB0A23A1-D835-4318-8EF9-01196B25ECAE}" srcId="{B18774DE-0F6B-40DA-BEFA-6530F2A94CB9}" destId="{C7EB6897-4613-496D-8E37-68CAE57A0EA2}" srcOrd="0" destOrd="0" parTransId="{B0C5116F-200D-4022-A966-681520A3A341}" sibTransId="{3F439476-41F4-4483-8B6B-FCB088689FE8}"/>
    <dgm:cxn modelId="{734FEE34-3FC5-4285-9214-8DA270B09731}" type="presOf" srcId="{96274A96-FAF2-4628-BBBD-C6E5936CF20B}" destId="{FD68CA32-F166-43BE-8BBC-4D487D5A2276}" srcOrd="1" destOrd="0" presId="urn:microsoft.com/office/officeart/2005/8/layout/process3"/>
    <dgm:cxn modelId="{ACBC3CCB-C2FE-46C4-A9C1-4F768F2B228C}" type="presOf" srcId="{B18774DE-0F6B-40DA-BEFA-6530F2A94CB9}" destId="{2A747322-E25B-4475-8471-0FA3A69059DE}" srcOrd="1" destOrd="0" presId="urn:microsoft.com/office/officeart/2005/8/layout/process3"/>
    <dgm:cxn modelId="{B08BD766-12ED-4B64-BB6C-52B89A0021BE}" type="presOf" srcId="{3EC6158F-7A9C-4D55-A68E-F8DDE818EDB4}" destId="{73B87E6F-E848-4301-9E27-FF0C7D8CFE7B}" srcOrd="0" destOrd="0" presId="urn:microsoft.com/office/officeart/2005/8/layout/process3"/>
    <dgm:cxn modelId="{CED6DC6A-A578-45FB-A403-C9462ADA8837}" type="presOf" srcId="{25D9337F-B568-4868-B990-E368BEE3E24C}" destId="{D3D03324-4948-4B90-B056-0786FD4CACAA}" srcOrd="1" destOrd="0" presId="urn:microsoft.com/office/officeart/2005/8/layout/process3"/>
    <dgm:cxn modelId="{C0F5D93A-9AD5-48D2-9189-BBFABC377000}" srcId="{72BB7725-9BBD-4AFB-A911-65D07CBFF25F}" destId="{EAA08B2B-5B3F-46C9-B46A-DDEF9131A32E}" srcOrd="1" destOrd="0" parTransId="{C1212B9F-0633-45B5-B4BE-3DBA4376396D}" sibTransId="{78CD8B62-4DCB-449B-97CE-AB47B4DDEA77}"/>
    <dgm:cxn modelId="{70183B14-2ECA-4C24-8383-625135A330FA}" type="presOf" srcId="{C7EB6897-4613-496D-8E37-68CAE57A0EA2}" destId="{1ABBA302-1995-495B-8FFF-8B043AE269DA}" srcOrd="0" destOrd="0" presId="urn:microsoft.com/office/officeart/2005/8/layout/process3"/>
    <dgm:cxn modelId="{C038EA9B-5FDA-4E96-B719-B8EAEC5C0AF8}" type="presOf" srcId="{EAA08B2B-5B3F-46C9-B46A-DDEF9131A32E}" destId="{25F281A1-D927-458A-BC5A-DD2113CA33CD}" srcOrd="1" destOrd="0" presId="urn:microsoft.com/office/officeart/2005/8/layout/process3"/>
    <dgm:cxn modelId="{1E20F52B-6E0F-4B45-AF8C-79B803CD8015}" srcId="{72BB7725-9BBD-4AFB-A911-65D07CBFF25F}" destId="{96274A96-FAF2-4628-BBBD-C6E5936CF20B}" srcOrd="3" destOrd="0" parTransId="{E29B75A0-019B-48F2-BFBA-587EFE3B0D8E}" sibTransId="{33F2E145-2438-46ED-BD09-6D340E9BFB86}"/>
    <dgm:cxn modelId="{AAC2112D-9421-4C74-9A82-46B11E1679FA}" type="presOf" srcId="{78CD8B62-4DCB-449B-97CE-AB47B4DDEA77}" destId="{0F9208BC-3C4D-4DFE-B1DF-552FE18A3FE5}" srcOrd="0" destOrd="0" presId="urn:microsoft.com/office/officeart/2005/8/layout/process3"/>
    <dgm:cxn modelId="{8814D3A8-60A3-4633-8BE6-B8383F89EEF4}" srcId="{EAA08B2B-5B3F-46C9-B46A-DDEF9131A32E}" destId="{DCC362B4-7F4D-4582-9B18-75E9FBF7F27F}" srcOrd="0" destOrd="0" parTransId="{025BA973-160D-41EF-828E-9C21F0B7212F}" sibTransId="{9918F009-ECA4-4E2C-9E17-7F1A669EB7AF}"/>
    <dgm:cxn modelId="{5A87DD43-0923-46A6-A3C0-CF897277F335}" type="presOf" srcId="{0087A9E2-94BB-4D9B-BA16-1AE7C4208EF3}" destId="{CB1DDC19-A8F0-4ABF-9B81-3AD032BDCC81}" srcOrd="0" destOrd="0" presId="urn:microsoft.com/office/officeart/2005/8/layout/process3"/>
    <dgm:cxn modelId="{EFE8B59E-C47B-47BB-9637-CB20E81AD4E8}" type="presOf" srcId="{EAA08B2B-5B3F-46C9-B46A-DDEF9131A32E}" destId="{6E24547E-C008-4520-AA33-5C34633049AD}" srcOrd="0" destOrd="0" presId="urn:microsoft.com/office/officeart/2005/8/layout/process3"/>
    <dgm:cxn modelId="{2E35C7DD-61D2-4306-A8BA-C92431F434F8}" srcId="{72BB7725-9BBD-4AFB-A911-65D07CBFF25F}" destId="{B18774DE-0F6B-40DA-BEFA-6530F2A94CB9}" srcOrd="0" destOrd="0" parTransId="{D5706DEB-FE9F-4C43-89EA-B2D10E3F72C1}" sibTransId="{21C6BB65-6CB1-493D-BFE3-E97021571E94}"/>
    <dgm:cxn modelId="{E4717E68-9BA3-47AD-A5BB-6F92113D0123}" type="presOf" srcId="{25D9337F-B568-4868-B990-E368BEE3E24C}" destId="{2B607BDB-BA8D-48CF-BE7C-27E1B08024D8}" srcOrd="0" destOrd="0" presId="urn:microsoft.com/office/officeart/2005/8/layout/process3"/>
    <dgm:cxn modelId="{8E260DD5-A9B2-4C9F-A6CC-CA4CF9F843EC}" type="presOf" srcId="{78CD8B62-4DCB-449B-97CE-AB47B4DDEA77}" destId="{82B10DC9-5AF1-4CA2-863B-8C0154D7AC49}" srcOrd="1" destOrd="0" presId="urn:microsoft.com/office/officeart/2005/8/layout/process3"/>
    <dgm:cxn modelId="{F11B1691-794A-4F15-8E94-F5DC5785F51F}" type="presOf" srcId="{72BB7725-9BBD-4AFB-A911-65D07CBFF25F}" destId="{7B45AE52-FA77-414F-9D01-9680B52A21C2}" srcOrd="0" destOrd="0" presId="urn:microsoft.com/office/officeart/2005/8/layout/process3"/>
    <dgm:cxn modelId="{21546D38-E1B8-4507-8CFE-9B7149A7E6E2}" type="presOf" srcId="{B18774DE-0F6B-40DA-BEFA-6530F2A94CB9}" destId="{7816A8D1-FE9B-4DA3-9161-6D0021A71774}" srcOrd="0" destOrd="0" presId="urn:microsoft.com/office/officeart/2005/8/layout/process3"/>
    <dgm:cxn modelId="{5F4D14E1-DE33-42BE-866C-85797AD8B4F9}" srcId="{72BB7725-9BBD-4AFB-A911-65D07CBFF25F}" destId="{9B572EDA-3AC4-4F67-9DE7-2D5C0A434757}" srcOrd="2" destOrd="0" parTransId="{4AAD5C65-296F-4EEC-8156-D0DA2B01F0DB}" sibTransId="{25D9337F-B568-4868-B990-E368BEE3E24C}"/>
    <dgm:cxn modelId="{D8D6AAC3-19F6-4F14-B1F9-6B869F6F054E}" type="presParOf" srcId="{7B45AE52-FA77-414F-9D01-9680B52A21C2}" destId="{BE6176A8-4651-4111-BBAC-F9410A0D911B}" srcOrd="0" destOrd="0" presId="urn:microsoft.com/office/officeart/2005/8/layout/process3"/>
    <dgm:cxn modelId="{97AC99F9-D64B-46C2-824F-4843BA55E663}" type="presParOf" srcId="{BE6176A8-4651-4111-BBAC-F9410A0D911B}" destId="{7816A8D1-FE9B-4DA3-9161-6D0021A71774}" srcOrd="0" destOrd="0" presId="urn:microsoft.com/office/officeart/2005/8/layout/process3"/>
    <dgm:cxn modelId="{C55334D2-B570-41ED-B2BC-A8E1FFD956BC}" type="presParOf" srcId="{BE6176A8-4651-4111-BBAC-F9410A0D911B}" destId="{2A747322-E25B-4475-8471-0FA3A69059DE}" srcOrd="1" destOrd="0" presId="urn:microsoft.com/office/officeart/2005/8/layout/process3"/>
    <dgm:cxn modelId="{54F2A6F5-00C8-4F57-966F-D910F28DDA44}" type="presParOf" srcId="{BE6176A8-4651-4111-BBAC-F9410A0D911B}" destId="{1ABBA302-1995-495B-8FFF-8B043AE269DA}" srcOrd="2" destOrd="0" presId="urn:microsoft.com/office/officeart/2005/8/layout/process3"/>
    <dgm:cxn modelId="{F2ED0321-CE5A-4E6E-9720-AA81AD76A115}" type="presParOf" srcId="{7B45AE52-FA77-414F-9D01-9680B52A21C2}" destId="{BD7E6FCE-86EE-4D61-9531-031C92F1E955}" srcOrd="1" destOrd="0" presId="urn:microsoft.com/office/officeart/2005/8/layout/process3"/>
    <dgm:cxn modelId="{C24999E8-DE00-4BE3-851B-353C514F1031}" type="presParOf" srcId="{BD7E6FCE-86EE-4D61-9531-031C92F1E955}" destId="{402D7B9F-4748-405D-B61E-862ADF61D4AB}" srcOrd="0" destOrd="0" presId="urn:microsoft.com/office/officeart/2005/8/layout/process3"/>
    <dgm:cxn modelId="{7132A8FD-4227-4107-A2EA-43B0EF087AF9}" type="presParOf" srcId="{7B45AE52-FA77-414F-9D01-9680B52A21C2}" destId="{4C8FAC86-71CC-47D6-BC20-692B858B6595}" srcOrd="2" destOrd="0" presId="urn:microsoft.com/office/officeart/2005/8/layout/process3"/>
    <dgm:cxn modelId="{68A5F4D7-F7A2-403B-9E7B-0AE6CD1289AE}" type="presParOf" srcId="{4C8FAC86-71CC-47D6-BC20-692B858B6595}" destId="{6E24547E-C008-4520-AA33-5C34633049AD}" srcOrd="0" destOrd="0" presId="urn:microsoft.com/office/officeart/2005/8/layout/process3"/>
    <dgm:cxn modelId="{5D20C8A4-9968-4521-8E37-4A238AD39BDC}" type="presParOf" srcId="{4C8FAC86-71CC-47D6-BC20-692B858B6595}" destId="{25F281A1-D927-458A-BC5A-DD2113CA33CD}" srcOrd="1" destOrd="0" presId="urn:microsoft.com/office/officeart/2005/8/layout/process3"/>
    <dgm:cxn modelId="{AAEED7CC-74F0-46F6-86EA-44CF054BDD6F}" type="presParOf" srcId="{4C8FAC86-71CC-47D6-BC20-692B858B6595}" destId="{73FA89AB-1705-435D-B085-5C7028E246D5}" srcOrd="2" destOrd="0" presId="urn:microsoft.com/office/officeart/2005/8/layout/process3"/>
    <dgm:cxn modelId="{7E4D246F-9F7C-4638-B845-46C96A6D5E44}" type="presParOf" srcId="{7B45AE52-FA77-414F-9D01-9680B52A21C2}" destId="{0F9208BC-3C4D-4DFE-B1DF-552FE18A3FE5}" srcOrd="3" destOrd="0" presId="urn:microsoft.com/office/officeart/2005/8/layout/process3"/>
    <dgm:cxn modelId="{4DA47A63-1D3B-4AA8-B644-8A76705F13B8}" type="presParOf" srcId="{0F9208BC-3C4D-4DFE-B1DF-552FE18A3FE5}" destId="{82B10DC9-5AF1-4CA2-863B-8C0154D7AC49}" srcOrd="0" destOrd="0" presId="urn:microsoft.com/office/officeart/2005/8/layout/process3"/>
    <dgm:cxn modelId="{E69529CD-06B9-452A-8103-804ED89E6124}" type="presParOf" srcId="{7B45AE52-FA77-414F-9D01-9680B52A21C2}" destId="{BDDAA188-2F11-4999-9F97-FA1F750D04F9}" srcOrd="4" destOrd="0" presId="urn:microsoft.com/office/officeart/2005/8/layout/process3"/>
    <dgm:cxn modelId="{67F1ED0B-0849-49ED-9E54-61A3B3F65E56}" type="presParOf" srcId="{BDDAA188-2F11-4999-9F97-FA1F750D04F9}" destId="{C41EC121-228B-4FD1-83CF-22504A1F2259}" srcOrd="0" destOrd="0" presId="urn:microsoft.com/office/officeart/2005/8/layout/process3"/>
    <dgm:cxn modelId="{6A82B5FB-2921-4ED6-B0D6-79346487C4D6}" type="presParOf" srcId="{BDDAA188-2F11-4999-9F97-FA1F750D04F9}" destId="{6E6FAFCF-D712-42E0-B3E3-24B8B8E3EC2D}" srcOrd="1" destOrd="0" presId="urn:microsoft.com/office/officeart/2005/8/layout/process3"/>
    <dgm:cxn modelId="{7DBFC998-C6CD-4572-9857-5B657278AD34}" type="presParOf" srcId="{BDDAA188-2F11-4999-9F97-FA1F750D04F9}" destId="{CB1DDC19-A8F0-4ABF-9B81-3AD032BDCC81}" srcOrd="2" destOrd="0" presId="urn:microsoft.com/office/officeart/2005/8/layout/process3"/>
    <dgm:cxn modelId="{FCB9A63E-5930-460D-9339-7742F10A8890}" type="presParOf" srcId="{7B45AE52-FA77-414F-9D01-9680B52A21C2}" destId="{2B607BDB-BA8D-48CF-BE7C-27E1B08024D8}" srcOrd="5" destOrd="0" presId="urn:microsoft.com/office/officeart/2005/8/layout/process3"/>
    <dgm:cxn modelId="{0E79DABB-D303-47BD-9474-68433400F7F3}" type="presParOf" srcId="{2B607BDB-BA8D-48CF-BE7C-27E1B08024D8}" destId="{D3D03324-4948-4B90-B056-0786FD4CACAA}" srcOrd="0" destOrd="0" presId="urn:microsoft.com/office/officeart/2005/8/layout/process3"/>
    <dgm:cxn modelId="{5BB02BA8-CF1C-4716-B7FA-D9B059D6587C}" type="presParOf" srcId="{7B45AE52-FA77-414F-9D01-9680B52A21C2}" destId="{16FFAE77-95B5-45A2-98B9-8A02F99529E7}" srcOrd="6" destOrd="0" presId="urn:microsoft.com/office/officeart/2005/8/layout/process3"/>
    <dgm:cxn modelId="{B2D6F33D-EF6C-4B90-B895-62B851B3AEA9}" type="presParOf" srcId="{16FFAE77-95B5-45A2-98B9-8A02F99529E7}" destId="{35647272-1CA7-402D-81BF-1CE8819E1638}" srcOrd="0" destOrd="0" presId="urn:microsoft.com/office/officeart/2005/8/layout/process3"/>
    <dgm:cxn modelId="{54811304-3D18-4ED2-8E75-265B49D3AB5F}" type="presParOf" srcId="{16FFAE77-95B5-45A2-98B9-8A02F99529E7}" destId="{FD68CA32-F166-43BE-8BBC-4D487D5A2276}" srcOrd="1" destOrd="0" presId="urn:microsoft.com/office/officeart/2005/8/layout/process3"/>
    <dgm:cxn modelId="{8B00BB30-635B-4778-B138-954B147DCEB9}" type="presParOf" srcId="{16FFAE77-95B5-45A2-98B9-8A02F99529E7}" destId="{73B87E6F-E848-4301-9E27-FF0C7D8CFE7B}" srcOrd="2" destOrd="0" presId="urn:microsoft.com/office/officeart/2005/8/layout/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747322-E25B-4475-8471-0FA3A69059DE}">
      <dsp:nvSpPr>
        <dsp:cNvPr id="0" name=""/>
        <dsp:cNvSpPr/>
      </dsp:nvSpPr>
      <dsp:spPr>
        <a:xfrm>
          <a:off x="1207" y="793"/>
          <a:ext cx="1517796" cy="25920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工作质量需要提高</a:t>
          </a:r>
          <a:endParaRPr lang="zh-CN" altLang="en-US" sz="1400" b="1" kern="1200" dirty="0">
            <a:latin typeface="微软雅黑" panose="020B0503020204020204" pitchFamily="34" charset="-122"/>
            <a:ea typeface="微软雅黑" panose="020B0503020204020204" pitchFamily="34" charset="-122"/>
          </a:endParaRPr>
        </a:p>
      </dsp:txBody>
      <dsp:txXfrm>
        <a:off x="1207" y="793"/>
        <a:ext cx="1517796" cy="607118"/>
      </dsp:txXfrm>
    </dsp:sp>
    <dsp:sp modelId="{1ABBA302-1995-495B-8FFF-8B043AE269DA}">
      <dsp:nvSpPr>
        <dsp:cNvPr id="0" name=""/>
        <dsp:cNvSpPr/>
      </dsp:nvSpPr>
      <dsp:spPr>
        <a:xfrm>
          <a:off x="312081" y="607912"/>
          <a:ext cx="1517796" cy="3456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提高工作效率，在有效的时间内用最有效的方式工作同时不懂的地方要更多地虚心请教同事，细心查阅资料保证工作的顺利进行。</a:t>
          </a:r>
          <a:endParaRPr lang="zh-CN" altLang="en-US" sz="1400" b="1" kern="1200" dirty="0">
            <a:latin typeface="微软雅黑" panose="020B0503020204020204" pitchFamily="34" charset="-122"/>
            <a:ea typeface="微软雅黑" panose="020B0503020204020204" pitchFamily="34" charset="-122"/>
          </a:endParaRPr>
        </a:p>
      </dsp:txBody>
      <dsp:txXfrm>
        <a:off x="312081" y="607912"/>
        <a:ext cx="1517796" cy="3456000"/>
      </dsp:txXfrm>
    </dsp:sp>
    <dsp:sp modelId="{BD7E6FCE-86EE-4D61-9531-031C92F1E955}">
      <dsp:nvSpPr>
        <dsp:cNvPr id="0" name=""/>
        <dsp:cNvSpPr/>
      </dsp:nvSpPr>
      <dsp:spPr>
        <a:xfrm>
          <a:off x="1749097" y="115409"/>
          <a:ext cx="487796" cy="37788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1749097" y="115409"/>
        <a:ext cx="487796" cy="377887"/>
      </dsp:txXfrm>
    </dsp:sp>
    <dsp:sp modelId="{25F281A1-D927-458A-BC5A-DD2113CA33CD}">
      <dsp:nvSpPr>
        <dsp:cNvPr id="0" name=""/>
        <dsp:cNvSpPr/>
      </dsp:nvSpPr>
      <dsp:spPr>
        <a:xfrm>
          <a:off x="2439374" y="793"/>
          <a:ext cx="1517796" cy="2592000"/>
        </a:xfrm>
        <a:prstGeom prst="roundRect">
          <a:avLst>
            <a:gd name="adj" fmla="val 10000"/>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对于工作思考不足</a:t>
          </a:r>
          <a:endParaRPr lang="zh-CN" altLang="en-US" sz="1400" b="1" kern="1200" dirty="0">
            <a:latin typeface="微软雅黑" panose="020B0503020204020204" pitchFamily="34" charset="-122"/>
            <a:ea typeface="微软雅黑" panose="020B0503020204020204" pitchFamily="34" charset="-122"/>
          </a:endParaRPr>
        </a:p>
      </dsp:txBody>
      <dsp:txXfrm>
        <a:off x="2439374" y="793"/>
        <a:ext cx="1517796" cy="607118"/>
      </dsp:txXfrm>
    </dsp:sp>
    <dsp:sp modelId="{73FA89AB-1705-435D-B085-5C7028E246D5}">
      <dsp:nvSpPr>
        <dsp:cNvPr id="0" name=""/>
        <dsp:cNvSpPr/>
      </dsp:nvSpPr>
      <dsp:spPr>
        <a:xfrm>
          <a:off x="2750249" y="607912"/>
          <a:ext cx="1517796" cy="3456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在进行每一项工作之前，认真分析工作内容，对于工作中可能出现的一些疑问，要先做好应对措施。另外对于工作中出现的问题要及时总结。</a:t>
          </a:r>
          <a:endParaRPr lang="zh-CN" altLang="en-US" sz="1400" b="1" kern="1200" dirty="0">
            <a:latin typeface="微软雅黑" panose="020B0503020204020204" pitchFamily="34" charset="-122"/>
            <a:ea typeface="微软雅黑" panose="020B0503020204020204" pitchFamily="34" charset="-122"/>
          </a:endParaRPr>
        </a:p>
      </dsp:txBody>
      <dsp:txXfrm>
        <a:off x="2750249" y="607912"/>
        <a:ext cx="1517796" cy="3456000"/>
      </dsp:txXfrm>
    </dsp:sp>
    <dsp:sp modelId="{0F9208BC-3C4D-4DFE-B1DF-552FE18A3FE5}">
      <dsp:nvSpPr>
        <dsp:cNvPr id="0" name=""/>
        <dsp:cNvSpPr/>
      </dsp:nvSpPr>
      <dsp:spPr>
        <a:xfrm>
          <a:off x="4187264" y="115409"/>
          <a:ext cx="487796" cy="377887"/>
        </a:xfrm>
        <a:prstGeom prst="rightArrow">
          <a:avLst>
            <a:gd name="adj1" fmla="val 60000"/>
            <a:gd name="adj2" fmla="val 50000"/>
          </a:avLst>
        </a:prstGeom>
        <a:solidFill>
          <a:schemeClr val="accent5">
            <a:hueOff val="-3676673"/>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4187264" y="115409"/>
        <a:ext cx="487796" cy="377887"/>
      </dsp:txXfrm>
    </dsp:sp>
    <dsp:sp modelId="{6E6FAFCF-D712-42E0-B3E3-24B8B8E3EC2D}">
      <dsp:nvSpPr>
        <dsp:cNvPr id="0" name=""/>
        <dsp:cNvSpPr/>
      </dsp:nvSpPr>
      <dsp:spPr>
        <a:xfrm>
          <a:off x="4877542" y="793"/>
          <a:ext cx="1517796" cy="2592000"/>
        </a:xfrm>
        <a:prstGeom prst="roundRect">
          <a:avLst>
            <a:gd name="adj" fmla="val 10000"/>
          </a:avLst>
        </a:prstGeom>
        <a:solidFill>
          <a:schemeClr val="accent5">
            <a:hueOff val="-4902231"/>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业务知识需要提高</a:t>
          </a:r>
          <a:endParaRPr lang="zh-CN" altLang="en-US" sz="1400" b="1" kern="1200" dirty="0">
            <a:latin typeface="微软雅黑" panose="020B0503020204020204" pitchFamily="34" charset="-122"/>
            <a:ea typeface="微软雅黑" panose="020B0503020204020204" pitchFamily="34" charset="-122"/>
          </a:endParaRPr>
        </a:p>
      </dsp:txBody>
      <dsp:txXfrm>
        <a:off x="4877542" y="793"/>
        <a:ext cx="1517796" cy="607118"/>
      </dsp:txXfrm>
    </dsp:sp>
    <dsp:sp modelId="{CB1DDC19-A8F0-4ABF-9B81-3AD032BDCC81}">
      <dsp:nvSpPr>
        <dsp:cNvPr id="0" name=""/>
        <dsp:cNvSpPr/>
      </dsp:nvSpPr>
      <dsp:spPr>
        <a:xfrm>
          <a:off x="5188416" y="607912"/>
          <a:ext cx="1517796" cy="3456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902231"/>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工作中出现的问题，归根结底还是因为对相关领域知识的了解不足导致的。因此平时要更多地注重业务知识的积累，多看多听多想。</a:t>
          </a:r>
          <a:endParaRPr lang="zh-CN" altLang="en-US" sz="1400" b="1" kern="1200" dirty="0">
            <a:latin typeface="微软雅黑" panose="020B0503020204020204" pitchFamily="34" charset="-122"/>
            <a:ea typeface="微软雅黑" panose="020B0503020204020204" pitchFamily="34" charset="-122"/>
          </a:endParaRPr>
        </a:p>
      </dsp:txBody>
      <dsp:txXfrm>
        <a:off x="5188416" y="607912"/>
        <a:ext cx="1517796" cy="3456000"/>
      </dsp:txXfrm>
    </dsp:sp>
    <dsp:sp modelId="{2B607BDB-BA8D-48CF-BE7C-27E1B08024D8}">
      <dsp:nvSpPr>
        <dsp:cNvPr id="0" name=""/>
        <dsp:cNvSpPr/>
      </dsp:nvSpPr>
      <dsp:spPr>
        <a:xfrm>
          <a:off x="6625431" y="115409"/>
          <a:ext cx="487796" cy="377887"/>
        </a:xfrm>
        <a:prstGeom prst="rightArrow">
          <a:avLst>
            <a:gd name="adj1" fmla="val 60000"/>
            <a:gd name="adj2" fmla="val 50000"/>
          </a:avLst>
        </a:prstGeom>
        <a:solidFill>
          <a:schemeClr val="accent5">
            <a:hueOff val="-7353345"/>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6625431" y="115409"/>
        <a:ext cx="487796" cy="377887"/>
      </dsp:txXfrm>
    </dsp:sp>
    <dsp:sp modelId="{FD68CA32-F166-43BE-8BBC-4D487D5A2276}">
      <dsp:nvSpPr>
        <dsp:cNvPr id="0" name=""/>
        <dsp:cNvSpPr/>
      </dsp:nvSpPr>
      <dsp:spPr>
        <a:xfrm>
          <a:off x="7315709" y="793"/>
          <a:ext cx="1517796" cy="2592000"/>
        </a:xfrm>
        <a:prstGeom prst="roundRect">
          <a:avLst>
            <a:gd name="adj" fmla="val 10000"/>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zh-CN" altLang="en-US" sz="1400" b="1" kern="1200" dirty="0" smtClean="0">
              <a:latin typeface="微软雅黑" panose="020B0503020204020204" pitchFamily="34" charset="-122"/>
              <a:ea typeface="微软雅黑" panose="020B0503020204020204" pitchFamily="34" charset="-122"/>
            </a:rPr>
            <a:t>缺乏积极主动性</a:t>
          </a:r>
          <a:endParaRPr lang="zh-CN" altLang="en-US" sz="1400" b="1" kern="1200" dirty="0">
            <a:latin typeface="微软雅黑" panose="020B0503020204020204" pitchFamily="34" charset="-122"/>
            <a:ea typeface="微软雅黑" panose="020B0503020204020204" pitchFamily="34" charset="-122"/>
          </a:endParaRPr>
        </a:p>
      </dsp:txBody>
      <dsp:txXfrm>
        <a:off x="7315709" y="793"/>
        <a:ext cx="1517796" cy="607118"/>
      </dsp:txXfrm>
    </dsp:sp>
    <dsp:sp modelId="{73B87E6F-E848-4301-9E27-FF0C7D8CFE7B}">
      <dsp:nvSpPr>
        <dsp:cNvPr id="0" name=""/>
        <dsp:cNvSpPr/>
      </dsp:nvSpPr>
      <dsp:spPr>
        <a:xfrm>
          <a:off x="7626583" y="607912"/>
          <a:ext cx="1517796" cy="34560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7353345"/>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latin typeface="微软雅黑" panose="020B0503020204020204" pitchFamily="34" charset="-122"/>
              <a:ea typeface="微软雅黑" panose="020B0503020204020204" pitchFamily="34" charset="-122"/>
            </a:rPr>
            <a:t>积极主动地完成交代下来的工作，并且当交代下来的工作完成时，应该主动询问是否有其他的需要，并主动地进行业务知识的学习与完善。</a:t>
          </a:r>
          <a:endParaRPr lang="zh-CN" altLang="en-US" sz="1400" b="1" kern="1200" dirty="0">
            <a:latin typeface="微软雅黑" panose="020B0503020204020204" pitchFamily="34" charset="-122"/>
            <a:ea typeface="微软雅黑" panose="020B0503020204020204" pitchFamily="34" charset="-122"/>
          </a:endParaRPr>
        </a:p>
      </dsp:txBody>
      <dsp:txXfrm>
        <a:off x="7626583" y="607912"/>
        <a:ext cx="1517796" cy="3456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39725"/>
          </a:xfrm>
          <a:prstGeom prst="rect">
            <a:avLst/>
          </a:prstGeom>
        </p:spPr>
        <p:txBody>
          <a:bodyPr vert="horz" lIns="91440" tIns="45720" rIns="91440" bIns="45720" rtlCol="0"/>
          <a:lstStyle>
            <a:lvl1pPr algn="l" eaLnBrk="1" hangingPunct="1">
              <a:buFontTx/>
              <a:buNone/>
              <a:defRPr sz="1200" noProof="1">
                <a:latin typeface="Arial" pitchFamily="34" charset="0"/>
                <a:cs typeface="Arial" pitchFamily="34" charset="0"/>
              </a:defRPr>
            </a:lvl1pPr>
          </a:lstStyle>
          <a:p>
            <a:pPr>
              <a:defRPr/>
            </a:pPr>
            <a:endParaRPr lang="zh-CN" altLang="en-US"/>
          </a:p>
        </p:txBody>
      </p:sp>
      <p:sp>
        <p:nvSpPr>
          <p:cNvPr id="3" name="日期占位符 2"/>
          <p:cNvSpPr>
            <a:spLocks noGrp="1"/>
          </p:cNvSpPr>
          <p:nvPr>
            <p:ph type="dt" sz="quarter" idx="1"/>
          </p:nvPr>
        </p:nvSpPr>
        <p:spPr>
          <a:xfrm>
            <a:off x="5630863" y="0"/>
            <a:ext cx="4306887" cy="339725"/>
          </a:xfrm>
          <a:prstGeom prst="rect">
            <a:avLst/>
          </a:prstGeom>
        </p:spPr>
        <p:txBody>
          <a:bodyPr vert="horz" lIns="91440" tIns="45720" rIns="91440" bIns="45720" rtlCol="0"/>
          <a:lstStyle>
            <a:lvl1pPr algn="r" eaLnBrk="1" hangingPunct="1">
              <a:buFontTx/>
              <a:buNone/>
              <a:defRPr sz="1200" noProof="1">
                <a:latin typeface="Arial" pitchFamily="34" charset="0"/>
                <a:cs typeface="Arial" pitchFamily="34" charset="0"/>
              </a:defRPr>
            </a:lvl1pPr>
          </a:lstStyle>
          <a:p>
            <a:pPr>
              <a:defRPr/>
            </a:pPr>
            <a:endParaRPr lang="zh-CN" altLang="en-US"/>
          </a:p>
        </p:txBody>
      </p:sp>
      <p:sp>
        <p:nvSpPr>
          <p:cNvPr id="4" name="页脚占位符 3"/>
          <p:cNvSpPr>
            <a:spLocks noGrp="1"/>
          </p:cNvSpPr>
          <p:nvPr>
            <p:ph type="ftr" sz="quarter" idx="2"/>
          </p:nvPr>
        </p:nvSpPr>
        <p:spPr>
          <a:xfrm>
            <a:off x="0" y="6465888"/>
            <a:ext cx="4306888" cy="339725"/>
          </a:xfrm>
          <a:prstGeom prst="rect">
            <a:avLst/>
          </a:prstGeom>
        </p:spPr>
        <p:txBody>
          <a:bodyPr vert="horz" lIns="91440" tIns="45720" rIns="91440" bIns="45720" rtlCol="0" anchor="b"/>
          <a:lstStyle>
            <a:lvl1pPr algn="l" eaLnBrk="1" hangingPunct="1">
              <a:buFontTx/>
              <a:buNone/>
              <a:defRPr sz="1200" noProof="1">
                <a:latin typeface="Arial" pitchFamily="34" charset="0"/>
                <a:cs typeface="Arial" pitchFamily="34" charset="0"/>
              </a:defRPr>
            </a:lvl1pPr>
          </a:lstStyle>
          <a:p>
            <a:pPr>
              <a:defRPr/>
            </a:pPr>
            <a:endParaRPr lang="zh-CN" altLang="en-US"/>
          </a:p>
        </p:txBody>
      </p:sp>
      <p:sp>
        <p:nvSpPr>
          <p:cNvPr id="5" name="灯片编号占位符 4"/>
          <p:cNvSpPr>
            <a:spLocks noGrp="1"/>
          </p:cNvSpPr>
          <p:nvPr>
            <p:ph type="sldNum" sz="quarter" idx="3"/>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4C03B87C-C8CC-4A88-9BBA-7B9D1762F215}" type="slidenum">
              <a:rPr lang="zh-CN" altLang="en-US"/>
              <a:pPr/>
              <a:t>‹#›</a:t>
            </a:fld>
            <a:endParaRPr lang="zh-CN" altLang="en-US"/>
          </a:p>
        </p:txBody>
      </p:sp>
    </p:spTree>
    <p:extLst>
      <p:ext uri="{BB962C8B-B14F-4D97-AF65-F5344CB8AC3E}">
        <p14:creationId xmlns="" xmlns:p14="http://schemas.microsoft.com/office/powerpoint/2010/main" val="2466190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 name="文本框"/>
          <p:cNvSpPr>
            <a:spLocks noGrp="1"/>
          </p:cNvSpPr>
          <p:nvPr>
            <p:ph type="sldNum" idx="5"/>
          </p:nvPr>
        </p:nvSpPr>
        <p:spPr>
          <a:xfrm>
            <a:off x="5630863" y="6465888"/>
            <a:ext cx="4306887" cy="339725"/>
          </a:xfrm>
          <a:prstGeom prst="rect">
            <a:avLst/>
          </a:prstGeom>
          <a:noFill/>
          <a:ln w="9525" cap="flat" cmpd="sng">
            <a:noFill/>
            <a:prstDash val="solid"/>
            <a:miter/>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93F67939-FB07-41CA-912C-D346B6155F6A}" type="slidenum">
              <a:rPr lang="en-US" altLang="zh-CN"/>
              <a:pPr/>
              <a:t>‹#›</a:t>
            </a:fld>
            <a:endParaRPr lang="zh-CN" altLang="en-US"/>
          </a:p>
        </p:txBody>
      </p:sp>
      <p:sp>
        <p:nvSpPr>
          <p:cNvPr id="7" name="文本框"/>
          <p:cNvSpPr>
            <a:spLocks noGrp="1"/>
          </p:cNvSpPr>
          <p:nvPr>
            <p:ph type="hdr"/>
          </p:nvPr>
        </p:nvSpPr>
        <p:spPr>
          <a:xfrm>
            <a:off x="0" y="0"/>
            <a:ext cx="4306888" cy="339725"/>
          </a:xfrm>
          <a:prstGeom prst="rect">
            <a:avLst/>
          </a:prstGeom>
          <a:noFill/>
          <a:ln w="9525" cap="flat" cmpd="sng">
            <a:noFill/>
            <a:prstDash val="solid"/>
            <a:miter/>
          </a:ln>
        </p:spPr>
        <p:txBody>
          <a:bodyPr vert="horz" wrap="square" lIns="91440" tIns="45720" rIns="91440" bIns="45720" anchor="t" anchorCtr="0"/>
          <a:lstStyle>
            <a:lvl1pPr eaLnBrk="1" hangingPunct="1">
              <a:buFontTx/>
              <a:buNone/>
              <a:defRPr sz="1200" noProof="1">
                <a:latin typeface="Calibri" pitchFamily="34" charset="0"/>
                <a:ea typeface="宋体" charset="-122"/>
                <a:cs typeface="Calibri" pitchFamily="34" charset="0"/>
              </a:defRPr>
            </a:lvl1pPr>
          </a:lstStyle>
          <a:p>
            <a:pPr>
              <a:defRPr/>
            </a:pPr>
            <a:endParaRPr lang="zh-CN" altLang="en-US"/>
          </a:p>
        </p:txBody>
      </p:sp>
      <p:sp>
        <p:nvSpPr>
          <p:cNvPr id="8" name="文本框"/>
          <p:cNvSpPr>
            <a:spLocks noGrp="1"/>
          </p:cNvSpPr>
          <p:nvPr>
            <p:ph type="dt" idx="1"/>
          </p:nvPr>
        </p:nvSpPr>
        <p:spPr>
          <a:xfrm>
            <a:off x="5630863" y="0"/>
            <a:ext cx="4306887" cy="339725"/>
          </a:xfrm>
          <a:prstGeom prst="rect">
            <a:avLst/>
          </a:prstGeom>
          <a:noFill/>
          <a:ln w="9525" cap="flat" cmpd="sng">
            <a:noFill/>
            <a:prstDash val="solid"/>
            <a:miter/>
          </a:ln>
        </p:spPr>
        <p:txBody>
          <a:bodyPr vert="horz" wrap="square" lIns="91440" tIns="45720" rIns="91440" bIns="45720" anchor="t" anchorCtr="0"/>
          <a:lstStyle>
            <a:lvl1pPr algn="r" eaLnBrk="1" hangingPunct="1">
              <a:buFontTx/>
              <a:buNone/>
              <a:defRPr sz="1200" noProof="1">
                <a:latin typeface="Calibri" pitchFamily="34" charset="0"/>
                <a:ea typeface="宋体" charset="-122"/>
                <a:cs typeface="Calibri" pitchFamily="34" charset="0"/>
              </a:defRPr>
            </a:lvl1pPr>
          </a:lstStyle>
          <a:p>
            <a:pPr>
              <a:defRPr/>
            </a:pPr>
            <a:endParaRPr lang="zh-CN" altLang="en-US"/>
          </a:p>
        </p:txBody>
      </p:sp>
      <p:sp>
        <p:nvSpPr>
          <p:cNvPr id="9221" name="对象"/>
          <p:cNvSpPr>
            <a:spLocks noGrp="1" noRot="1" noChangeAspect="1" noChangeArrowheads="1"/>
          </p:cNvSpPr>
          <p:nvPr>
            <p:ph type="sldImg" idx="4294967295"/>
          </p:nvPr>
        </p:nvSpPr>
        <p:spPr bwMode="auto">
          <a:xfrm>
            <a:off x="2703513" y="511175"/>
            <a:ext cx="4532312" cy="2551113"/>
          </a:xfrm>
          <a:prstGeom prst="rect">
            <a:avLst/>
          </a:pr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sp>
      <p:sp>
        <p:nvSpPr>
          <p:cNvPr id="16390" name="文本框"/>
          <p:cNvSpPr>
            <a:spLocks noGrp="1" noChangeArrowheads="1"/>
          </p:cNvSpPr>
          <p:nvPr>
            <p:ph type="body" idx="4294967295"/>
          </p:nvPr>
        </p:nvSpPr>
        <p:spPr bwMode="auto">
          <a:xfrm>
            <a:off x="993775" y="3233738"/>
            <a:ext cx="7951788" cy="3062287"/>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en-US" altLang="zh-CN" noProof="0" smtClean="0"/>
          </a:p>
          <a:p>
            <a:pPr lvl="1"/>
            <a:r>
              <a:rPr lang="zh-CN" altLang="en-US" noProof="0" smtClean="0"/>
              <a:t>第二级</a:t>
            </a:r>
            <a:endParaRPr lang="en-US" altLang="zh-CN" noProof="0" smtClean="0"/>
          </a:p>
          <a:p>
            <a:pPr lvl="2"/>
            <a:r>
              <a:rPr lang="zh-CN" altLang="en-US" noProof="0" smtClean="0"/>
              <a:t>第三级</a:t>
            </a:r>
            <a:endParaRPr lang="en-US" altLang="zh-CN" noProof="0" smtClean="0"/>
          </a:p>
          <a:p>
            <a:pPr lvl="3"/>
            <a:r>
              <a:rPr lang="zh-CN" altLang="en-US" noProof="0" smtClean="0"/>
              <a:t>第四级</a:t>
            </a:r>
            <a:endParaRPr lang="en-US" altLang="zh-CN" noProof="0" smtClean="0"/>
          </a:p>
          <a:p>
            <a:pPr lvl="4"/>
            <a:r>
              <a:rPr lang="zh-CN" altLang="en-US" noProof="0" smtClean="0"/>
              <a:t>第五级</a:t>
            </a:r>
            <a:endParaRPr lang="zh-CN" noProof="0" smtClean="0"/>
          </a:p>
        </p:txBody>
      </p:sp>
      <p:sp>
        <p:nvSpPr>
          <p:cNvPr id="11" name="文本框"/>
          <p:cNvSpPr>
            <a:spLocks noGrp="1"/>
          </p:cNvSpPr>
          <p:nvPr>
            <p:ph type="ftr" idx="4"/>
          </p:nvPr>
        </p:nvSpPr>
        <p:spPr>
          <a:xfrm>
            <a:off x="0" y="6465888"/>
            <a:ext cx="4306888" cy="339725"/>
          </a:xfrm>
          <a:prstGeom prst="rect">
            <a:avLst/>
          </a:prstGeom>
          <a:noFill/>
          <a:ln w="9525" cap="flat" cmpd="sng">
            <a:noFill/>
            <a:prstDash val="solid"/>
            <a:miter/>
          </a:ln>
        </p:spPr>
        <p:txBody>
          <a:bodyPr vert="horz" wrap="square" lIns="91440" tIns="45720" rIns="91440" bIns="45720" anchor="b" anchorCtr="0"/>
          <a:lstStyle>
            <a:lvl1pPr eaLnBrk="1" hangingPunct="1">
              <a:buFontTx/>
              <a:buNone/>
              <a:defRPr sz="1200" noProof="1">
                <a:latin typeface="Calibri" pitchFamily="34" charset="0"/>
                <a:ea typeface="宋体" charset="-122"/>
                <a:cs typeface="Calibri" pitchFamily="34" charset="0"/>
              </a:defRPr>
            </a:lvl1pPr>
          </a:lstStyle>
          <a:p>
            <a:pPr>
              <a:defRPr/>
            </a:pPr>
            <a:endParaRPr lang="zh-CN" altLang="en-US"/>
          </a:p>
        </p:txBody>
      </p:sp>
    </p:spTree>
    <p:extLst>
      <p:ext uri="{BB962C8B-B14F-4D97-AF65-F5344CB8AC3E}">
        <p14:creationId xmlns="" xmlns:p14="http://schemas.microsoft.com/office/powerpoint/2010/main" val="119958368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1pPr>
    <a:lvl2pPr marL="380464"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2pPr>
    <a:lvl3pPr marL="760928"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3pPr>
    <a:lvl4pPr marL="1141392"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4pPr>
    <a:lvl5pPr marL="1521856"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5pPr>
    <a:lvl6pPr marL="1902320" indent="0" algn="l" defTabSz="760928" eaLnBrk="1" latinLnBrk="0" hangingPunct="1">
      <a:buNone/>
      <a:defRPr sz="1000" kern="1200">
        <a:solidFill>
          <a:schemeClr val="tx1"/>
        </a:solidFill>
        <a:latin typeface="Calibri" pitchFamily="34" charset="0"/>
        <a:ea typeface="宋体" charset="-122"/>
        <a:cs typeface="Calibri" pitchFamily="34" charset="0"/>
      </a:defRPr>
    </a:lvl6pPr>
    <a:lvl7pPr marL="2282784" indent="0" algn="l" defTabSz="760928" eaLnBrk="1" latinLnBrk="0" hangingPunct="1">
      <a:buNone/>
      <a:defRPr sz="1000" kern="1200">
        <a:solidFill>
          <a:schemeClr val="tx1"/>
        </a:solidFill>
        <a:latin typeface="Calibri" pitchFamily="34" charset="0"/>
        <a:ea typeface="宋体" charset="-122"/>
        <a:cs typeface="Calibri" pitchFamily="34" charset="0"/>
      </a:defRPr>
    </a:lvl7pPr>
    <a:lvl8pPr marL="2663248" indent="0" algn="l" defTabSz="760928" eaLnBrk="1" latinLnBrk="0" hangingPunct="1">
      <a:buNone/>
      <a:defRPr sz="1000" kern="1200">
        <a:solidFill>
          <a:schemeClr val="tx1"/>
        </a:solidFill>
        <a:latin typeface="Calibri" pitchFamily="34" charset="0"/>
        <a:ea typeface="宋体" charset="-122"/>
        <a:cs typeface="Calibri" pitchFamily="34" charset="0"/>
      </a:defRPr>
    </a:lvl8pPr>
    <a:lvl9pPr marL="2663248" indent="0" algn="l" defTabSz="760928" eaLnBrk="1" latinLnBrk="0" hangingPunct="1">
      <a:buNone/>
      <a:defRPr sz="1000" kern="1200">
        <a:solidFill>
          <a:schemeClr val="tx1"/>
        </a:solidFill>
        <a:latin typeface="Calibri" pitchFamily="34" charset="0"/>
        <a:ea typeface="宋体" charset="-122"/>
        <a:cs typeface="Calibri"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文本框"/>
          <p:cNvSpPr>
            <a:spLocks noGrp="1" noChangeArrowheads="1"/>
          </p:cNvSpPr>
          <p:nvPr>
            <p:ph type="sldNum" sz="quarter" idx="5"/>
          </p:nvPr>
        </p:nvSpPr>
        <p:spPr bwMode="auto">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C4EAD20B-5278-4A64-ABF2-33DB0EEB896B}" type="slidenum">
              <a:rPr lang="en-US" altLang="zh-CN"/>
              <a:pPr>
                <a:buFontTx/>
                <a:buNone/>
              </a:pPr>
              <a:t>1</a:t>
            </a:fld>
            <a:endParaRPr lang="zh-CN" altLang="en-US"/>
          </a:p>
        </p:txBody>
      </p:sp>
      <p:sp>
        <p:nvSpPr>
          <p:cNvPr id="10243" name="对象"/>
          <p:cNvSpPr>
            <a:spLocks noGrp="1" noRot="1" noChangeAspect="1" noChangeArrowheads="1" noTextEdit="1"/>
          </p:cNvSpPr>
          <p:nvPr>
            <p:ph type="sldImg" idx="4294967295"/>
          </p:nvPr>
        </p:nvSpPr>
        <p:spPr>
          <a:xfrm>
            <a:off x="2703513" y="511175"/>
            <a:ext cx="4532312" cy="2551113"/>
          </a:xfrm>
          <a:ln>
            <a:noFill/>
          </a:ln>
          <a:extLst>
            <a:ext uri="{91240B29-F687-4F45-9708-019B960494DF}">
              <a14:hiddenLine xmlns="" xmlns:a14="http://schemas.microsoft.com/office/drawing/2010/main" w="12700">
                <a:solidFill>
                  <a:srgbClr val="000000"/>
                </a:solidFill>
                <a:round/>
                <a:headEnd/>
                <a:tailEnd/>
              </a14:hiddenLine>
            </a:ext>
          </a:extLst>
        </p:spPr>
      </p:sp>
      <p:sp>
        <p:nvSpPr>
          <p:cNvPr id="10244" name="文本框"/>
          <p:cNvSpPr>
            <a:spLocks noGrp="1" noChangeArrowheads="1"/>
          </p:cNvSpPr>
          <p:nvPr>
            <p:ph type="body" idx="429496729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p>
        </p:txBody>
      </p:sp>
    </p:spTree>
    <p:extLst>
      <p:ext uri="{BB962C8B-B14F-4D97-AF65-F5344CB8AC3E}">
        <p14:creationId xmlns="" xmlns:p14="http://schemas.microsoft.com/office/powerpoint/2010/main" val="33989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17</a:t>
            </a:fld>
            <a:endParaRPr lang="zh-CN" altLang="en-US"/>
          </a:p>
        </p:txBody>
      </p:sp>
    </p:spTree>
    <p:extLst>
      <p:ext uri="{BB962C8B-B14F-4D97-AF65-F5344CB8AC3E}">
        <p14:creationId xmlns:p14="http://schemas.microsoft.com/office/powerpoint/2010/main" xmlns="" val="702297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en-US" sz="1000" dirty="0" smtClean="0"/>
              <a:t>围绕着集团的十三五战略，信息化战略规划不仅要可以支撑战略目标的达成，还要更进一步推动集团业务转型升级，让企业拥有更强的竞争力</a:t>
            </a:r>
            <a:endParaRPr lang="en-US" altLang="zh-CN" sz="1000" dirty="0" smtClean="0"/>
          </a:p>
          <a:p>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应用集成系统整体架构从逻辑上分为基础应用层、业务处理层、分析决策层和用户访问层四个层次，各类应用系统通过企业服务总线（</a:t>
            </a:r>
            <a:r>
              <a:rPr lang="en-US" altLang="zh-CN"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ESB</a:t>
            </a:r>
            <a:r>
              <a:rPr lang="zh-CN" altLang="en-US"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），流程管理应用（</a:t>
            </a:r>
            <a:r>
              <a:rPr lang="en-US" altLang="zh-CN"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BPM</a:t>
            </a:r>
            <a:r>
              <a:rPr lang="zh-CN" altLang="en-US"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）和数据提取转换加载工具（</a:t>
            </a:r>
            <a:r>
              <a:rPr lang="en-US" altLang="zh-CN"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ETL</a:t>
            </a:r>
            <a:r>
              <a:rPr lang="zh-CN" altLang="en-US" sz="1000" kern="0" dirty="0" smtClean="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）分别实现服务集成、流程集成和数据集成，以及用户平台作为用户的应用界面实现各类系统的界面集成</a:t>
            </a:r>
          </a:p>
          <a:p>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21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文本框"/>
          <p:cNvSpPr>
            <a:spLocks noGrp="1" noChangeArrowheads="1"/>
          </p:cNvSpPr>
          <p:nvPr>
            <p:ph type="sldNum" sz="quarter" idx="5"/>
          </p:nvPr>
        </p:nvSpPr>
        <p:spPr bwMode="auto">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41E94F54-8FB1-450F-AFC4-E011FA6BAD24}" type="slidenum">
              <a:rPr lang="en-US" altLang="zh-CN"/>
              <a:pPr>
                <a:buFontTx/>
                <a:buNone/>
              </a:pPr>
              <a:t>25</a:t>
            </a:fld>
            <a:endParaRPr lang="zh-CN" altLang="en-US"/>
          </a:p>
        </p:txBody>
      </p:sp>
      <p:sp>
        <p:nvSpPr>
          <p:cNvPr id="11267" name="对象"/>
          <p:cNvSpPr>
            <a:spLocks noGrp="1" noRot="1" noChangeAspect="1" noChangeArrowheads="1" noTextEdit="1"/>
          </p:cNvSpPr>
          <p:nvPr>
            <p:ph type="sldImg" idx="4294967295"/>
          </p:nvPr>
        </p:nvSpPr>
        <p:spPr>
          <a:xfrm>
            <a:off x="2703513" y="511175"/>
            <a:ext cx="4532312" cy="2551113"/>
          </a:xfrm>
          <a:ln>
            <a:noFill/>
          </a:ln>
          <a:extLst>
            <a:ext uri="{91240B29-F687-4F45-9708-019B960494DF}">
              <a14:hiddenLine xmlns="" xmlns:a14="http://schemas.microsoft.com/office/drawing/2010/main" w="12700">
                <a:solidFill>
                  <a:srgbClr val="000000"/>
                </a:solidFill>
                <a:round/>
                <a:headEnd/>
                <a:tailEnd/>
              </a14:hiddenLine>
            </a:ext>
          </a:extLst>
        </p:spPr>
      </p:sp>
      <p:sp>
        <p:nvSpPr>
          <p:cNvPr id="11268" name="文本框"/>
          <p:cNvSpPr>
            <a:spLocks noGrp="1" noChangeArrowheads="1"/>
          </p:cNvSpPr>
          <p:nvPr>
            <p:ph type="body" idx="429496729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r>
              <a:rPr lang="zh-CN" altLang="en-US" dirty="0" smtClean="0"/>
              <a:t>期望：</a:t>
            </a:r>
            <a:endParaRPr lang="en-US" altLang="zh-CN" dirty="0" smtClean="0"/>
          </a:p>
          <a:p>
            <a:pPr eaLnBrk="1" hangingPunct="1"/>
            <a:r>
              <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1</a:t>
            </a:r>
            <a:r>
              <a:rPr kumimoji="0" lang="zh-CN" altLang="en-US"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、员工做任何事要有团队精神、大局意识、协作精神和服务精神。团队利益高于一切，工作不能搞自由主义。</a:t>
            </a:r>
            <a:endPar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2</a:t>
            </a:r>
            <a:r>
              <a:rPr kumimoji="0" lang="zh-CN" altLang="en-US"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、员工做一个忠诚的人，忠诚于企业、忠诚于团队、忠诚于朋友、忠诚于家人。</a:t>
            </a:r>
            <a:endPar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3</a:t>
            </a:r>
            <a:r>
              <a:rPr kumimoji="0" lang="zh-CN" altLang="en-US"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、团队在以后的工作中执行力更强，做到言必行，行必果。</a:t>
            </a:r>
            <a:endPar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dirty="0" smtClean="0"/>
          </a:p>
        </p:txBody>
      </p:sp>
    </p:spTree>
    <p:extLst>
      <p:ext uri="{BB962C8B-B14F-4D97-AF65-F5344CB8AC3E}">
        <p14:creationId xmlns="" xmlns:p14="http://schemas.microsoft.com/office/powerpoint/2010/main" val="138930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199" y="841636"/>
            <a:ext cx="6859191" cy="1791253"/>
          </a:xfrm>
          <a:prstGeom prst="rect">
            <a:avLst/>
          </a:prstGeom>
        </p:spPr>
        <p:txBody>
          <a:bodyPr lIns="76093" tIns="38047" rIns="76093" bIns="38047" anchor="b"/>
          <a:lstStyle>
            <a:lvl1pPr algn="ctr">
              <a:defRPr sz="5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199" y="2702760"/>
            <a:ext cx="6859191" cy="1241809"/>
          </a:xfrm>
          <a:prstGeom prst="rect">
            <a:avLst/>
          </a:prstGeom>
        </p:spPr>
        <p:txBody>
          <a:bodyPr lIns="76093" tIns="38047" rIns="76093" bIns="38047"/>
          <a:lstStyle>
            <a:lvl1pPr marL="0" indent="0" algn="ctr">
              <a:buNone/>
              <a:defRPr sz="2000"/>
            </a:lvl1pPr>
            <a:lvl2pPr marL="380464" indent="0" algn="ctr">
              <a:buNone/>
              <a:defRPr sz="1700"/>
            </a:lvl2pPr>
            <a:lvl3pPr marL="760928" indent="0" algn="ctr">
              <a:buNone/>
              <a:defRPr sz="1500"/>
            </a:lvl3pPr>
            <a:lvl4pPr marL="1141392" indent="0" algn="ctr">
              <a:buNone/>
              <a:defRPr sz="1400"/>
            </a:lvl4pPr>
            <a:lvl5pPr marL="1521856" indent="0" algn="ctr">
              <a:buNone/>
              <a:defRPr sz="1400"/>
            </a:lvl5pPr>
            <a:lvl6pPr marL="1902320" indent="0" algn="ctr">
              <a:buNone/>
              <a:defRPr sz="1400"/>
            </a:lvl6pPr>
            <a:lvl7pPr marL="2282784" indent="0" algn="ctr">
              <a:buNone/>
              <a:defRPr sz="1400"/>
            </a:lvl7pPr>
            <a:lvl8pPr marL="2663248" indent="0" algn="ctr">
              <a:buNone/>
              <a:defRPr sz="1400"/>
            </a:lvl8pPr>
            <a:lvl9pPr marL="3043712" indent="0" algn="ctr">
              <a:buNone/>
              <a:defRPr sz="14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C86E8D4-492B-465D-B519-18860C66E732}"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042FFBB-8681-4002-BA71-C44E5E3AB0AB}" type="slidenum">
              <a:rPr lang="zh-CN" altLang="en-US"/>
              <a:pPr/>
              <a:t>‹#›</a:t>
            </a:fld>
            <a:endParaRPr lang="zh-CN" altLang="en-US"/>
          </a:p>
        </p:txBody>
      </p:sp>
    </p:spTree>
    <p:extLst>
      <p:ext uri="{BB962C8B-B14F-4D97-AF65-F5344CB8AC3E}">
        <p14:creationId xmlns="" xmlns:p14="http://schemas.microsoft.com/office/powerpoint/2010/main" val="343111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1" y="1370436"/>
            <a:ext cx="7888069" cy="3263320"/>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2FA676C-6D3E-4CD0-BF40-97B5E7358D34}"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97F020F-D902-4E5A-A4A1-D914191B1FB6}" type="slidenum">
              <a:rPr lang="zh-CN" altLang="en-US"/>
              <a:pPr/>
              <a:t>‹#›</a:t>
            </a:fld>
            <a:endParaRPr lang="zh-CN" altLang="en-US"/>
          </a:p>
        </p:txBody>
      </p:sp>
    </p:spTree>
    <p:extLst>
      <p:ext uri="{BB962C8B-B14F-4D97-AF65-F5344CB8AC3E}">
        <p14:creationId xmlns="" xmlns:p14="http://schemas.microsoft.com/office/powerpoint/2010/main" val="1963864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4813" y="274724"/>
            <a:ext cx="1972018" cy="4359033"/>
          </a:xfrm>
          <a:prstGeom prst="rect">
            <a:avLst/>
          </a:prstGeom>
        </p:spPr>
        <p:txBody>
          <a:bodyPr vert="eaVert"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3" y="274724"/>
            <a:ext cx="5763625" cy="4359033"/>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3CFA1FD-0B1E-45CD-A129-59FB41CD7851}"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53EE693-FEB1-4B89-8128-A2D6176DB2FF}" type="slidenum">
              <a:rPr lang="zh-CN" altLang="en-US"/>
              <a:pPr/>
              <a:t>‹#›</a:t>
            </a:fld>
            <a:endParaRPr lang="zh-CN" altLang="en-US"/>
          </a:p>
        </p:txBody>
      </p:sp>
    </p:spTree>
    <p:extLst>
      <p:ext uri="{BB962C8B-B14F-4D97-AF65-F5344CB8AC3E}">
        <p14:creationId xmlns="" xmlns:p14="http://schemas.microsoft.com/office/powerpoint/2010/main" val="1655281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dirty="0"/>
          </a:p>
        </p:txBody>
      </p:sp>
      <p:sp>
        <p:nvSpPr>
          <p:cNvPr id="3" name="文本框"/>
          <p:cNvSpPr>
            <a:spLocks noGrp="1"/>
          </p:cNvSpPr>
          <p:nvPr>
            <p:ph type="dt" idx="10"/>
          </p:nvPr>
        </p:nvSpPr>
        <p:spPr/>
        <p:txBody>
          <a:bodyPr/>
          <a:lstStyle>
            <a:lvl1pPr>
              <a:defRPr/>
            </a:lvl1pPr>
          </a:lstStyle>
          <a:p>
            <a:pPr>
              <a:defRPr/>
            </a:pPr>
            <a:endParaRPr lang="zh-CN" altLang="en-US"/>
          </a:p>
        </p:txBody>
      </p:sp>
      <p:sp>
        <p:nvSpPr>
          <p:cNvPr id="4" name="文本框"/>
          <p:cNvSpPr>
            <a:spLocks noGrp="1"/>
          </p:cNvSpPr>
          <p:nvPr>
            <p:ph type="ftr" idx="11"/>
          </p:nvPr>
        </p:nvSpPr>
        <p:spPr/>
        <p:txBody>
          <a:bodyPr/>
          <a:lstStyle>
            <a:lvl1pPr>
              <a:defRPr/>
            </a:lvl1pPr>
          </a:lstStyle>
          <a:p>
            <a:pPr>
              <a:defRPr/>
            </a:pPr>
            <a:endParaRPr lang="zh-CN" altLang="en-US"/>
          </a:p>
        </p:txBody>
      </p:sp>
      <p:sp>
        <p:nvSpPr>
          <p:cNvPr id="5" name="文本框"/>
          <p:cNvSpPr>
            <a:spLocks noGrp="1"/>
          </p:cNvSpPr>
          <p:nvPr>
            <p:ph type="sldNum" idx="12"/>
          </p:nvPr>
        </p:nvSpPr>
        <p:spPr/>
        <p:txBody>
          <a:bodyPr/>
          <a:lstStyle>
            <a:lvl1pPr>
              <a:defRPr/>
            </a:lvl1pPr>
          </a:lstStyle>
          <a:p>
            <a:fld id="{229E0A27-7248-4D64-8E20-4E2CDBA33FA0}" type="slidenum">
              <a:rPr lang="en-US" altLang="zh-CN"/>
              <a:pPr/>
              <a:t>‹#›</a:t>
            </a:fld>
            <a:endParaRPr lang="zh-CN" altLang="en-US"/>
          </a:p>
        </p:txBody>
      </p:sp>
    </p:spTree>
    <p:extLst>
      <p:ext uri="{BB962C8B-B14F-4D97-AF65-F5344CB8AC3E}">
        <p14:creationId xmlns="" xmlns:p14="http://schemas.microsoft.com/office/powerpoint/2010/main" val="4169064150"/>
      </p:ext>
    </p:extLst>
  </p:cSld>
  <p:clrMapOvr>
    <a:masterClrMapping/>
  </p:clrMapOvr>
  <p:transition spd="slow" advClick="0"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199" y="841636"/>
            <a:ext cx="6859191" cy="1791253"/>
          </a:xfrm>
          <a:prstGeom prst="rect">
            <a:avLst/>
          </a:prstGeom>
        </p:spPr>
        <p:txBody>
          <a:bodyPr lIns="76093" tIns="38047" rIns="76093" bIns="38047" anchor="b"/>
          <a:lstStyle>
            <a:lvl1pPr algn="ctr">
              <a:defRPr sz="5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199" y="2702760"/>
            <a:ext cx="6859191" cy="1241809"/>
          </a:xfrm>
          <a:prstGeom prst="rect">
            <a:avLst/>
          </a:prstGeom>
        </p:spPr>
        <p:txBody>
          <a:bodyPr lIns="76093" tIns="38047" rIns="76093" bIns="38047"/>
          <a:lstStyle>
            <a:lvl1pPr marL="0" indent="0" algn="ctr">
              <a:buNone/>
              <a:defRPr sz="2000"/>
            </a:lvl1pPr>
            <a:lvl2pPr marL="380464" indent="0" algn="ctr">
              <a:buNone/>
              <a:defRPr sz="1700"/>
            </a:lvl2pPr>
            <a:lvl3pPr marL="760928" indent="0" algn="ctr">
              <a:buNone/>
              <a:defRPr sz="1500"/>
            </a:lvl3pPr>
            <a:lvl4pPr marL="1141392" indent="0" algn="ctr">
              <a:buNone/>
              <a:defRPr sz="1400"/>
            </a:lvl4pPr>
            <a:lvl5pPr marL="1521856" indent="0" algn="ctr">
              <a:buNone/>
              <a:defRPr sz="1400"/>
            </a:lvl5pPr>
            <a:lvl6pPr marL="1902320" indent="0" algn="ctr">
              <a:buNone/>
              <a:defRPr sz="1400"/>
            </a:lvl6pPr>
            <a:lvl7pPr marL="2282784" indent="0" algn="ctr">
              <a:buNone/>
              <a:defRPr sz="1400"/>
            </a:lvl7pPr>
            <a:lvl8pPr marL="2663248" indent="0" algn="ctr">
              <a:buNone/>
              <a:defRPr sz="1400"/>
            </a:lvl8pPr>
            <a:lvl9pPr marL="3043712" indent="0" algn="ctr">
              <a:buNone/>
              <a:defRPr sz="14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3F66B1A-AEB2-4217-A48E-012874D18EC1}"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EF9B5E6-BEF9-4565-BA9E-76DA3273B8FA}" type="slidenum">
              <a:rPr lang="zh-CN" altLang="en-US"/>
              <a:pPr/>
              <a:t>‹#›</a:t>
            </a:fld>
            <a:endParaRPr lang="zh-CN" altLang="en-US"/>
          </a:p>
        </p:txBody>
      </p:sp>
    </p:spTree>
    <p:extLst>
      <p:ext uri="{BB962C8B-B14F-4D97-AF65-F5344CB8AC3E}">
        <p14:creationId xmlns="" xmlns:p14="http://schemas.microsoft.com/office/powerpoint/2010/main" val="1830240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idx="1"/>
          </p:nvPr>
        </p:nvSpPr>
        <p:spPr>
          <a:xfrm>
            <a:off x="628761" y="1370436"/>
            <a:ext cx="7888069"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B87F04B-F5D8-42E0-AD9F-0C2826BC8DDA}"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4A0EFEA-DABC-456B-9BF4-C37A94BDE6DC}" type="slidenum">
              <a:rPr lang="zh-CN" altLang="en-US"/>
              <a:pPr/>
              <a:t>‹#›</a:t>
            </a:fld>
            <a:endParaRPr lang="zh-CN" altLang="en-US"/>
          </a:p>
        </p:txBody>
      </p:sp>
    </p:spTree>
    <p:extLst>
      <p:ext uri="{BB962C8B-B14F-4D97-AF65-F5344CB8AC3E}">
        <p14:creationId xmlns="" xmlns:p14="http://schemas.microsoft.com/office/powerpoint/2010/main" val="4140891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97" y="1283097"/>
            <a:ext cx="7888069" cy="2140610"/>
          </a:xfrm>
          <a:prstGeom prst="rect">
            <a:avLst/>
          </a:prstGeom>
        </p:spPr>
        <p:txBody>
          <a:bodyPr lIns="76093" tIns="38047" rIns="76093" bIns="38047" anchor="b"/>
          <a:lstStyle>
            <a:lvl1pPr>
              <a:defRPr sz="5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997" y="3442763"/>
            <a:ext cx="7888069" cy="1125886"/>
          </a:xfrm>
          <a:prstGeom prst="rect">
            <a:avLst/>
          </a:prstGeom>
        </p:spPr>
        <p:txBody>
          <a:bodyPr lIns="76093" tIns="38047" rIns="76093" bIns="38047"/>
          <a:lstStyle>
            <a:lvl1pPr marL="0" indent="0">
              <a:buNone/>
              <a:defRPr sz="2000">
                <a:solidFill>
                  <a:schemeClr val="tx1">
                    <a:tint val="75000"/>
                  </a:schemeClr>
                </a:solidFill>
              </a:defRPr>
            </a:lvl1pPr>
            <a:lvl2pPr marL="380464" indent="0">
              <a:buNone/>
              <a:defRPr sz="1700">
                <a:solidFill>
                  <a:schemeClr val="tx1">
                    <a:tint val="75000"/>
                  </a:schemeClr>
                </a:solidFill>
              </a:defRPr>
            </a:lvl2pPr>
            <a:lvl3pPr marL="760928" indent="0">
              <a:buNone/>
              <a:defRPr sz="1500">
                <a:solidFill>
                  <a:schemeClr val="tx1">
                    <a:tint val="75000"/>
                  </a:schemeClr>
                </a:solidFill>
              </a:defRPr>
            </a:lvl3pPr>
            <a:lvl4pPr marL="1141392" indent="0">
              <a:buNone/>
              <a:defRPr sz="1400">
                <a:solidFill>
                  <a:schemeClr val="tx1">
                    <a:tint val="75000"/>
                  </a:schemeClr>
                </a:solidFill>
              </a:defRPr>
            </a:lvl4pPr>
            <a:lvl5pPr marL="1521856" indent="0">
              <a:buNone/>
              <a:defRPr sz="1400">
                <a:solidFill>
                  <a:schemeClr val="tx1">
                    <a:tint val="75000"/>
                  </a:schemeClr>
                </a:solidFill>
              </a:defRPr>
            </a:lvl5pPr>
            <a:lvl6pPr marL="1902320" indent="0">
              <a:buNone/>
              <a:defRPr sz="1400">
                <a:solidFill>
                  <a:schemeClr val="tx1">
                    <a:tint val="75000"/>
                  </a:schemeClr>
                </a:solidFill>
              </a:defRPr>
            </a:lvl6pPr>
            <a:lvl7pPr marL="2282784" indent="0">
              <a:buNone/>
              <a:defRPr sz="1400">
                <a:solidFill>
                  <a:schemeClr val="tx1">
                    <a:tint val="75000"/>
                  </a:schemeClr>
                </a:solidFill>
              </a:defRPr>
            </a:lvl7pPr>
            <a:lvl8pPr marL="2663248" indent="0">
              <a:buNone/>
              <a:defRPr sz="1400">
                <a:solidFill>
                  <a:schemeClr val="tx1">
                    <a:tint val="75000"/>
                  </a:schemeClr>
                </a:solidFill>
              </a:defRPr>
            </a:lvl8pPr>
            <a:lvl9pPr marL="3043712"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18CC499-E3D4-4725-AEC5-7DE9AFCF8959}"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F5C2811-B1B2-4106-B6D3-59B7E04E5B0B}" type="slidenum">
              <a:rPr lang="zh-CN" altLang="en-US"/>
              <a:pPr/>
              <a:t>‹#›</a:t>
            </a:fld>
            <a:endParaRPr lang="zh-CN" altLang="en-US"/>
          </a:p>
        </p:txBody>
      </p:sp>
    </p:spTree>
    <p:extLst>
      <p:ext uri="{BB962C8B-B14F-4D97-AF65-F5344CB8AC3E}">
        <p14:creationId xmlns="" xmlns:p14="http://schemas.microsoft.com/office/powerpoint/2010/main" val="3254309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759"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9008"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A27FF06-DB0D-4604-9664-48E110AC0763}" type="datetimeFigureOut">
              <a:rPr lang="zh-CN" altLang="en-US"/>
              <a:pPr>
                <a:defRPr/>
              </a:pPr>
              <a:t>2016/12/25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121037D-E290-40C0-989A-82250C1CDBC1}" type="slidenum">
              <a:rPr lang="zh-CN" altLang="en-US"/>
              <a:pPr/>
              <a:t>‹#›</a:t>
            </a:fld>
            <a:endParaRPr lang="zh-CN" altLang="en-US"/>
          </a:p>
        </p:txBody>
      </p:sp>
    </p:spTree>
    <p:extLst>
      <p:ext uri="{BB962C8B-B14F-4D97-AF65-F5344CB8AC3E}">
        <p14:creationId xmlns="" xmlns:p14="http://schemas.microsoft.com/office/powerpoint/2010/main" val="3907218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348"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349" y="1260866"/>
            <a:ext cx="3869408"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4" name="内容占位符 3"/>
          <p:cNvSpPr>
            <a:spLocks noGrp="1"/>
          </p:cNvSpPr>
          <p:nvPr>
            <p:ph sz="half" idx="2"/>
          </p:nvPr>
        </p:nvSpPr>
        <p:spPr>
          <a:xfrm>
            <a:off x="630349" y="1880183"/>
            <a:ext cx="3869408"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954" y="1260866"/>
            <a:ext cx="3888463"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6" name="内容占位符 5"/>
          <p:cNvSpPr>
            <a:spLocks noGrp="1"/>
          </p:cNvSpPr>
          <p:nvPr>
            <p:ph sz="quarter" idx="4"/>
          </p:nvPr>
        </p:nvSpPr>
        <p:spPr>
          <a:xfrm>
            <a:off x="4629954" y="1880183"/>
            <a:ext cx="3888463"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79D71ED-84F7-4BBF-B082-22CE87D4C2F9}" type="datetimeFigureOut">
              <a:rPr lang="zh-CN" altLang="en-US"/>
              <a:pPr>
                <a:defRPr/>
              </a:pPr>
              <a:t>2016/12/25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57D06768-5F93-4F87-969D-73F39DDA2045}" type="slidenum">
              <a:rPr lang="zh-CN" altLang="en-US"/>
              <a:pPr/>
              <a:t>‹#›</a:t>
            </a:fld>
            <a:endParaRPr lang="zh-CN" altLang="en-US"/>
          </a:p>
        </p:txBody>
      </p:sp>
    </p:spTree>
    <p:extLst>
      <p:ext uri="{BB962C8B-B14F-4D97-AF65-F5344CB8AC3E}">
        <p14:creationId xmlns="" xmlns:p14="http://schemas.microsoft.com/office/powerpoint/2010/main" val="2785115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51DC19F3-950C-4CDB-8551-8744CD43C1BB}" type="datetimeFigureOut">
              <a:rPr lang="zh-CN" altLang="en-US"/>
              <a:pPr>
                <a:defRPr/>
              </a:pPr>
              <a:t>2016/12/25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EE40630F-CD10-40E8-8B03-5C549DCD20C8}" type="slidenum">
              <a:rPr lang="zh-CN" altLang="en-US"/>
              <a:pPr/>
              <a:t>‹#›</a:t>
            </a:fld>
            <a:endParaRPr lang="zh-CN" altLang="en-US"/>
          </a:p>
        </p:txBody>
      </p:sp>
    </p:spTree>
    <p:extLst>
      <p:ext uri="{BB962C8B-B14F-4D97-AF65-F5344CB8AC3E}">
        <p14:creationId xmlns="" xmlns:p14="http://schemas.microsoft.com/office/powerpoint/2010/main" val="243929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CC549B9-9193-4DDF-A915-67AA4EA32A1E}" type="datetimeFigureOut">
              <a:rPr lang="zh-CN" altLang="en-US"/>
              <a:pPr>
                <a:defRPr/>
              </a:pPr>
              <a:t>2016/12/25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CC59D73-B68A-4286-B830-43CE325FDADA}" type="slidenum">
              <a:rPr lang="zh-CN" altLang="en-US"/>
              <a:pPr/>
              <a:t>‹#›</a:t>
            </a:fld>
            <a:endParaRPr lang="zh-CN" altLang="en-US"/>
          </a:p>
        </p:txBody>
      </p:sp>
    </p:spTree>
    <p:extLst>
      <p:ext uri="{BB962C8B-B14F-4D97-AF65-F5344CB8AC3E}">
        <p14:creationId xmlns="" xmlns:p14="http://schemas.microsoft.com/office/powerpoint/2010/main" val="1497299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idx="1"/>
          </p:nvPr>
        </p:nvSpPr>
        <p:spPr>
          <a:xfrm>
            <a:off x="628761" y="1370436"/>
            <a:ext cx="7888069"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1EAE1B-FBEC-4CFB-8641-C32A2A9274B9}"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9845F5C-AC98-4F8D-8B1F-3A2508DC34E8}" type="slidenum">
              <a:rPr lang="zh-CN" altLang="en-US"/>
              <a:pPr/>
              <a:t>‹#›</a:t>
            </a:fld>
            <a:endParaRPr lang="zh-CN" altLang="en-US"/>
          </a:p>
        </p:txBody>
      </p:sp>
    </p:spTree>
    <p:extLst>
      <p:ext uri="{BB962C8B-B14F-4D97-AF65-F5344CB8AC3E}">
        <p14:creationId xmlns="" xmlns:p14="http://schemas.microsoft.com/office/powerpoint/2010/main" val="2361915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8464" y="741595"/>
            <a:ext cx="4629954" cy="3655553"/>
          </a:xfrm>
          <a:prstGeom prst="rect">
            <a:avLst/>
          </a:prstGeom>
        </p:spPr>
        <p:txBody>
          <a:bodyPr lIns="76093" tIns="38047" rIns="76093" bIns="38047"/>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F4AFDE9-FB11-4B33-8390-724194AA7F76}" type="datetimeFigureOut">
              <a:rPr lang="zh-CN" altLang="en-US"/>
              <a:pPr>
                <a:defRPr/>
              </a:pPr>
              <a:t>2016/12/25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3C8F138-4146-4339-A6D3-79152A6C99AC}" type="slidenum">
              <a:rPr lang="zh-CN" altLang="en-US"/>
              <a:pPr/>
              <a:t>‹#›</a:t>
            </a:fld>
            <a:endParaRPr lang="zh-CN" altLang="en-US"/>
          </a:p>
        </p:txBody>
      </p:sp>
    </p:spTree>
    <p:extLst>
      <p:ext uri="{BB962C8B-B14F-4D97-AF65-F5344CB8AC3E}">
        <p14:creationId xmlns="" xmlns:p14="http://schemas.microsoft.com/office/powerpoint/2010/main" val="3868444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8464" y="741595"/>
            <a:ext cx="4629954" cy="3655553"/>
          </a:xfrm>
          <a:prstGeom prst="rect">
            <a:avLst/>
          </a:prstGeom>
        </p:spPr>
        <p:txBody>
          <a:bodyPr lIns="76093" tIns="38047" rIns="76093" bIns="38047"/>
          <a:lstStyle>
            <a:lvl1pPr marL="0" indent="0">
              <a:buNone/>
              <a:defRPr sz="2700"/>
            </a:lvl1pPr>
            <a:lvl2pPr marL="380464" indent="0">
              <a:buNone/>
              <a:defRPr sz="2300"/>
            </a:lvl2pPr>
            <a:lvl3pPr marL="760928" indent="0">
              <a:buNone/>
              <a:defRPr sz="2000"/>
            </a:lvl3pPr>
            <a:lvl4pPr marL="1141392" indent="0">
              <a:buNone/>
              <a:defRPr sz="1700"/>
            </a:lvl4pPr>
            <a:lvl5pPr marL="1521856" indent="0">
              <a:buNone/>
              <a:defRPr sz="1700"/>
            </a:lvl5pPr>
            <a:lvl6pPr marL="1902320" indent="0">
              <a:buNone/>
              <a:defRPr sz="1700"/>
            </a:lvl6pPr>
            <a:lvl7pPr marL="2282784" indent="0">
              <a:buNone/>
              <a:defRPr sz="1700"/>
            </a:lvl7pPr>
            <a:lvl8pPr marL="2663248" indent="0">
              <a:buNone/>
              <a:defRPr sz="1700"/>
            </a:lvl8pPr>
            <a:lvl9pPr marL="3043712" indent="0">
              <a:buNone/>
              <a:defRPr sz="1700"/>
            </a:lvl9pPr>
          </a:lstStyle>
          <a:p>
            <a:pPr lvl="0"/>
            <a:endParaRPr lang="zh-CN" altLang="en-US" noProof="0"/>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9F68CC0-2B14-4351-9085-55CEC0F47DF2}" type="datetimeFigureOut">
              <a:rPr lang="zh-CN" altLang="en-US"/>
              <a:pPr>
                <a:defRPr/>
              </a:pPr>
              <a:t>2016/12/25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D18D7D-AE8A-4487-8690-D23E8570EE47}" type="slidenum">
              <a:rPr lang="zh-CN" altLang="en-US"/>
              <a:pPr/>
              <a:t>‹#›</a:t>
            </a:fld>
            <a:endParaRPr lang="zh-CN" altLang="en-US"/>
          </a:p>
        </p:txBody>
      </p:sp>
    </p:spTree>
    <p:extLst>
      <p:ext uri="{BB962C8B-B14F-4D97-AF65-F5344CB8AC3E}">
        <p14:creationId xmlns="" xmlns:p14="http://schemas.microsoft.com/office/powerpoint/2010/main" val="120361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1" y="1370436"/>
            <a:ext cx="7888069" cy="3263320"/>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F32B2E7-A113-4B18-A2ED-7730B8B90BDD}"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DDA6C37-8D9B-40A3-9285-C89E7A845954}" type="slidenum">
              <a:rPr lang="zh-CN" altLang="en-US"/>
              <a:pPr/>
              <a:t>‹#›</a:t>
            </a:fld>
            <a:endParaRPr lang="zh-CN" altLang="en-US"/>
          </a:p>
        </p:txBody>
      </p:sp>
    </p:spTree>
    <p:extLst>
      <p:ext uri="{BB962C8B-B14F-4D97-AF65-F5344CB8AC3E}">
        <p14:creationId xmlns="" xmlns:p14="http://schemas.microsoft.com/office/powerpoint/2010/main" val="2798878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4813" y="274724"/>
            <a:ext cx="1972018" cy="4359033"/>
          </a:xfrm>
          <a:prstGeom prst="rect">
            <a:avLst/>
          </a:prstGeom>
        </p:spPr>
        <p:txBody>
          <a:bodyPr vert="eaVert"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3" y="274724"/>
            <a:ext cx="5763625" cy="4359033"/>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B36DFD6-7EE6-41D0-B139-A958B14262F3}"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64F76B-8A09-490D-A35E-52B26D6EDE11}" type="slidenum">
              <a:rPr lang="zh-CN" altLang="en-US"/>
              <a:pPr/>
              <a:t>‹#›</a:t>
            </a:fld>
            <a:endParaRPr lang="zh-CN" altLang="en-US"/>
          </a:p>
        </p:txBody>
      </p:sp>
    </p:spTree>
    <p:extLst>
      <p:ext uri="{BB962C8B-B14F-4D97-AF65-F5344CB8AC3E}">
        <p14:creationId xmlns="" xmlns:p14="http://schemas.microsoft.com/office/powerpoint/2010/main" val="279503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97" y="1283097"/>
            <a:ext cx="7888069" cy="2140610"/>
          </a:xfrm>
          <a:prstGeom prst="rect">
            <a:avLst/>
          </a:prstGeom>
        </p:spPr>
        <p:txBody>
          <a:bodyPr lIns="76093" tIns="38047" rIns="76093" bIns="38047" anchor="b"/>
          <a:lstStyle>
            <a:lvl1pPr>
              <a:defRPr sz="5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997" y="3442763"/>
            <a:ext cx="7888069" cy="1125886"/>
          </a:xfrm>
          <a:prstGeom prst="rect">
            <a:avLst/>
          </a:prstGeom>
        </p:spPr>
        <p:txBody>
          <a:bodyPr lIns="76093" tIns="38047" rIns="76093" bIns="38047"/>
          <a:lstStyle>
            <a:lvl1pPr marL="0" indent="0">
              <a:buNone/>
              <a:defRPr sz="2000">
                <a:solidFill>
                  <a:schemeClr val="tx1">
                    <a:tint val="75000"/>
                  </a:schemeClr>
                </a:solidFill>
              </a:defRPr>
            </a:lvl1pPr>
            <a:lvl2pPr marL="380464" indent="0">
              <a:buNone/>
              <a:defRPr sz="1700">
                <a:solidFill>
                  <a:schemeClr val="tx1">
                    <a:tint val="75000"/>
                  </a:schemeClr>
                </a:solidFill>
              </a:defRPr>
            </a:lvl2pPr>
            <a:lvl3pPr marL="760928" indent="0">
              <a:buNone/>
              <a:defRPr sz="1500">
                <a:solidFill>
                  <a:schemeClr val="tx1">
                    <a:tint val="75000"/>
                  </a:schemeClr>
                </a:solidFill>
              </a:defRPr>
            </a:lvl3pPr>
            <a:lvl4pPr marL="1141392" indent="0">
              <a:buNone/>
              <a:defRPr sz="1400">
                <a:solidFill>
                  <a:schemeClr val="tx1">
                    <a:tint val="75000"/>
                  </a:schemeClr>
                </a:solidFill>
              </a:defRPr>
            </a:lvl4pPr>
            <a:lvl5pPr marL="1521856" indent="0">
              <a:buNone/>
              <a:defRPr sz="1400">
                <a:solidFill>
                  <a:schemeClr val="tx1">
                    <a:tint val="75000"/>
                  </a:schemeClr>
                </a:solidFill>
              </a:defRPr>
            </a:lvl5pPr>
            <a:lvl6pPr marL="1902320" indent="0">
              <a:buNone/>
              <a:defRPr sz="1400">
                <a:solidFill>
                  <a:schemeClr val="tx1">
                    <a:tint val="75000"/>
                  </a:schemeClr>
                </a:solidFill>
              </a:defRPr>
            </a:lvl6pPr>
            <a:lvl7pPr marL="2282784" indent="0">
              <a:buNone/>
              <a:defRPr sz="1400">
                <a:solidFill>
                  <a:schemeClr val="tx1">
                    <a:tint val="75000"/>
                  </a:schemeClr>
                </a:solidFill>
              </a:defRPr>
            </a:lvl7pPr>
            <a:lvl8pPr marL="2663248" indent="0">
              <a:buNone/>
              <a:defRPr sz="1400">
                <a:solidFill>
                  <a:schemeClr val="tx1">
                    <a:tint val="75000"/>
                  </a:schemeClr>
                </a:solidFill>
              </a:defRPr>
            </a:lvl8pPr>
            <a:lvl9pPr marL="3043712"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68CC8C4-6F93-4DCA-B7C2-65B48A49D6C8}" type="datetimeFigureOut">
              <a:rPr lang="zh-CN" altLang="en-US"/>
              <a:pPr>
                <a:defRPr/>
              </a:pPr>
              <a:t>2016/12/25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04C8104-0A8D-4688-B4FF-F0EBC89427E8}" type="slidenum">
              <a:rPr lang="zh-CN" altLang="en-US"/>
              <a:pPr/>
              <a:t>‹#›</a:t>
            </a:fld>
            <a:endParaRPr lang="zh-CN" altLang="en-US"/>
          </a:p>
        </p:txBody>
      </p:sp>
    </p:spTree>
    <p:extLst>
      <p:ext uri="{BB962C8B-B14F-4D97-AF65-F5344CB8AC3E}">
        <p14:creationId xmlns="" xmlns:p14="http://schemas.microsoft.com/office/powerpoint/2010/main" val="2294804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759"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9008"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9F21EF9-047A-461A-BE34-6BA304058037}" type="datetimeFigureOut">
              <a:rPr lang="zh-CN" altLang="en-US"/>
              <a:pPr>
                <a:defRPr/>
              </a:pPr>
              <a:t>2016/12/25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713B8D97-368B-4EA0-A458-8E515195EE82}" type="slidenum">
              <a:rPr lang="zh-CN" altLang="en-US"/>
              <a:pPr/>
              <a:t>‹#›</a:t>
            </a:fld>
            <a:endParaRPr lang="zh-CN" altLang="en-US"/>
          </a:p>
        </p:txBody>
      </p:sp>
    </p:spTree>
    <p:extLst>
      <p:ext uri="{BB962C8B-B14F-4D97-AF65-F5344CB8AC3E}">
        <p14:creationId xmlns="" xmlns:p14="http://schemas.microsoft.com/office/powerpoint/2010/main" val="305546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348"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349" y="1260866"/>
            <a:ext cx="3869408"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4" name="内容占位符 3"/>
          <p:cNvSpPr>
            <a:spLocks noGrp="1"/>
          </p:cNvSpPr>
          <p:nvPr>
            <p:ph sz="half" idx="2"/>
          </p:nvPr>
        </p:nvSpPr>
        <p:spPr>
          <a:xfrm>
            <a:off x="630349" y="1880183"/>
            <a:ext cx="3869408"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954" y="1260866"/>
            <a:ext cx="3888463"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6" name="内容占位符 5"/>
          <p:cNvSpPr>
            <a:spLocks noGrp="1"/>
          </p:cNvSpPr>
          <p:nvPr>
            <p:ph sz="quarter" idx="4"/>
          </p:nvPr>
        </p:nvSpPr>
        <p:spPr>
          <a:xfrm>
            <a:off x="4629954" y="1880183"/>
            <a:ext cx="3888463"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D6008EE-C349-4E8E-88CE-35090FF21DE6}" type="datetimeFigureOut">
              <a:rPr lang="zh-CN" altLang="en-US"/>
              <a:pPr>
                <a:defRPr/>
              </a:pPr>
              <a:t>2016/12/25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E9FD776A-FDB5-462C-A7CD-AFDE8095D9FE}" type="slidenum">
              <a:rPr lang="zh-CN" altLang="en-US"/>
              <a:pPr/>
              <a:t>‹#›</a:t>
            </a:fld>
            <a:endParaRPr lang="zh-CN" altLang="en-US"/>
          </a:p>
        </p:txBody>
      </p:sp>
    </p:spTree>
    <p:extLst>
      <p:ext uri="{BB962C8B-B14F-4D97-AF65-F5344CB8AC3E}">
        <p14:creationId xmlns="" xmlns:p14="http://schemas.microsoft.com/office/powerpoint/2010/main" val="201501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A0618BF-641D-42A9-9BC4-69B4FF3772C5}" type="datetimeFigureOut">
              <a:rPr lang="zh-CN" altLang="en-US"/>
              <a:pPr>
                <a:defRPr/>
              </a:pPr>
              <a:t>2016/12/25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1E97B754-CB7C-4E38-A441-D537EAB4482C}" type="slidenum">
              <a:rPr lang="zh-CN" altLang="en-US"/>
              <a:pPr/>
              <a:t>‹#›</a:t>
            </a:fld>
            <a:endParaRPr lang="zh-CN" altLang="en-US"/>
          </a:p>
        </p:txBody>
      </p:sp>
    </p:spTree>
    <p:extLst>
      <p:ext uri="{BB962C8B-B14F-4D97-AF65-F5344CB8AC3E}">
        <p14:creationId xmlns="" xmlns:p14="http://schemas.microsoft.com/office/powerpoint/2010/main" val="1867931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EA2EEDB-0A2E-4B8D-A943-935E9FF08FBA}" type="datetimeFigureOut">
              <a:rPr lang="zh-CN" altLang="en-US"/>
              <a:pPr>
                <a:defRPr/>
              </a:pPr>
              <a:t>2016/12/25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8A14156-A915-4332-AF4B-FF0A66861109}" type="slidenum">
              <a:rPr lang="zh-CN" altLang="en-US"/>
              <a:pPr/>
              <a:t>‹#›</a:t>
            </a:fld>
            <a:endParaRPr lang="zh-CN" altLang="en-US"/>
          </a:p>
        </p:txBody>
      </p:sp>
    </p:spTree>
    <p:extLst>
      <p:ext uri="{BB962C8B-B14F-4D97-AF65-F5344CB8AC3E}">
        <p14:creationId xmlns="" xmlns:p14="http://schemas.microsoft.com/office/powerpoint/2010/main" val="394483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8464" y="741595"/>
            <a:ext cx="4629954" cy="3655553"/>
          </a:xfrm>
          <a:prstGeom prst="rect">
            <a:avLst/>
          </a:prstGeom>
        </p:spPr>
        <p:txBody>
          <a:bodyPr lIns="76093" tIns="38047" rIns="76093" bIns="38047"/>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A7C5F9A-FEB6-4052-8F82-F3065A3D9D28}" type="datetimeFigureOut">
              <a:rPr lang="zh-CN" altLang="en-US"/>
              <a:pPr>
                <a:defRPr/>
              </a:pPr>
              <a:t>2016/12/25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1F450D2-055C-4395-BD61-7757FD5DC1A1}" type="slidenum">
              <a:rPr lang="zh-CN" altLang="en-US"/>
              <a:pPr/>
              <a:t>‹#›</a:t>
            </a:fld>
            <a:endParaRPr lang="zh-CN" altLang="en-US"/>
          </a:p>
        </p:txBody>
      </p:sp>
    </p:spTree>
    <p:extLst>
      <p:ext uri="{BB962C8B-B14F-4D97-AF65-F5344CB8AC3E}">
        <p14:creationId xmlns="" xmlns:p14="http://schemas.microsoft.com/office/powerpoint/2010/main" val="389974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8464" y="741595"/>
            <a:ext cx="4629954" cy="3655553"/>
          </a:xfrm>
          <a:prstGeom prst="rect">
            <a:avLst/>
          </a:prstGeom>
        </p:spPr>
        <p:txBody>
          <a:bodyPr lIns="76093" tIns="38047" rIns="76093" bIns="38047"/>
          <a:lstStyle>
            <a:lvl1pPr marL="0" indent="0">
              <a:buNone/>
              <a:defRPr sz="2700"/>
            </a:lvl1pPr>
            <a:lvl2pPr marL="380464" indent="0">
              <a:buNone/>
              <a:defRPr sz="2300"/>
            </a:lvl2pPr>
            <a:lvl3pPr marL="760928" indent="0">
              <a:buNone/>
              <a:defRPr sz="2000"/>
            </a:lvl3pPr>
            <a:lvl4pPr marL="1141392" indent="0">
              <a:buNone/>
              <a:defRPr sz="1700"/>
            </a:lvl4pPr>
            <a:lvl5pPr marL="1521856" indent="0">
              <a:buNone/>
              <a:defRPr sz="1700"/>
            </a:lvl5pPr>
            <a:lvl6pPr marL="1902320" indent="0">
              <a:buNone/>
              <a:defRPr sz="1700"/>
            </a:lvl6pPr>
            <a:lvl7pPr marL="2282784" indent="0">
              <a:buNone/>
              <a:defRPr sz="1700"/>
            </a:lvl7pPr>
            <a:lvl8pPr marL="2663248" indent="0">
              <a:buNone/>
              <a:defRPr sz="1700"/>
            </a:lvl8pPr>
            <a:lvl9pPr marL="3043712" indent="0">
              <a:buNone/>
              <a:defRPr sz="17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238E6DD-636A-4587-A36F-151D1197965B}" type="datetimeFigureOut">
              <a:rPr lang="zh-CN" altLang="en-US"/>
              <a:pPr>
                <a:defRPr/>
              </a:pPr>
              <a:t>2016/12/25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05AE069-22BE-49E9-BAA6-F5DCACFD72E8}" type="slidenum">
              <a:rPr lang="zh-CN" altLang="en-US"/>
              <a:pPr/>
              <a:t>‹#›</a:t>
            </a:fld>
            <a:endParaRPr lang="zh-CN" altLang="en-US"/>
          </a:p>
        </p:txBody>
      </p:sp>
    </p:spTree>
    <p:extLst>
      <p:ext uri="{BB962C8B-B14F-4D97-AF65-F5344CB8AC3E}">
        <p14:creationId xmlns="" xmlns:p14="http://schemas.microsoft.com/office/powerpoint/2010/main" val="278319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759" y="4768737"/>
            <a:ext cx="2057757" cy="274721"/>
          </a:xfrm>
          <a:prstGeom prst="rect">
            <a:avLst/>
          </a:prstGeom>
        </p:spPr>
        <p:txBody>
          <a:bodyPr vert="horz" lIns="76093" tIns="38047" rIns="76093" bIns="38047" rtlCol="0" anchor="ctr"/>
          <a:lstStyle>
            <a:lvl1pPr algn="l" eaLnBrk="1" hangingPunct="1">
              <a:buFont typeface="Arial" panose="020B0604020202020204" pitchFamily="34" charset="0"/>
              <a:buNone/>
              <a:defRPr sz="1000">
                <a:solidFill>
                  <a:schemeClr val="tx1">
                    <a:tint val="75000"/>
                  </a:schemeClr>
                </a:solidFill>
              </a:defRPr>
            </a:lvl1pPr>
          </a:lstStyle>
          <a:p>
            <a:pPr>
              <a:defRPr/>
            </a:pPr>
            <a:fld id="{63DB81A3-433F-4A10-8D6A-32E6AB9A0351}" type="datetimeFigureOut">
              <a:rPr lang="zh-CN" altLang="en-US"/>
              <a:pPr>
                <a:defRPr/>
              </a:pPr>
              <a:t>2016/12/25</a:t>
            </a:fld>
            <a:endParaRPr lang="zh-CN" altLang="en-US"/>
          </a:p>
        </p:txBody>
      </p:sp>
      <p:sp>
        <p:nvSpPr>
          <p:cNvPr id="5" name="页脚占位符 4"/>
          <p:cNvSpPr>
            <a:spLocks noGrp="1"/>
          </p:cNvSpPr>
          <p:nvPr>
            <p:ph type="ftr" sz="quarter" idx="3"/>
          </p:nvPr>
        </p:nvSpPr>
        <p:spPr>
          <a:xfrm>
            <a:off x="3029476" y="4768737"/>
            <a:ext cx="3086636" cy="274721"/>
          </a:xfrm>
          <a:prstGeom prst="rect">
            <a:avLst/>
          </a:prstGeom>
        </p:spPr>
        <p:txBody>
          <a:bodyPr vert="horz" lIns="76093" tIns="38047" rIns="76093" bIns="38047" rtlCol="0" anchor="ctr"/>
          <a:lstStyle>
            <a:lvl1pPr algn="ctr" eaLnBrk="1" hangingPunct="1">
              <a:buFont typeface="Arial" panose="020B0604020202020204" pitchFamily="34" charset="0"/>
              <a:buNone/>
              <a:defRPr sz="10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9073" y="4768737"/>
            <a:ext cx="2057757" cy="274721"/>
          </a:xfrm>
          <a:prstGeom prst="rect">
            <a:avLst/>
          </a:prstGeom>
        </p:spPr>
        <p:txBody>
          <a:bodyPr vert="horz" wrap="square" lIns="76093" tIns="38047" rIns="76093" bIns="38047"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fld id="{C051DF0F-5E58-4BA9-BD39-6F9AA9991C81}" type="slidenum">
              <a:rPr lang="zh-CN" altLang="en-US"/>
              <a:pPr/>
              <a:t>‹#›</a:t>
            </a:fld>
            <a:endParaRPr lang="zh-CN" altLang="en-US"/>
          </a:p>
        </p:txBody>
      </p:sp>
      <p:sp>
        <p:nvSpPr>
          <p:cNvPr id="7" name="矩形 6"/>
          <p:cNvSpPr/>
          <p:nvPr userDrawn="1"/>
        </p:nvSpPr>
        <p:spPr>
          <a:xfrm>
            <a:off x="2" y="214382"/>
            <a:ext cx="785949"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8" name="矩形 7"/>
          <p:cNvSpPr/>
          <p:nvPr userDrawn="1"/>
        </p:nvSpPr>
        <p:spPr>
          <a:xfrm>
            <a:off x="1143199" y="214382"/>
            <a:ext cx="8002390"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pic>
        <p:nvPicPr>
          <p:cNvPr id="1031" name="图片" descr="{F77AF79A-A7F3-438F-9BC3-2BBCE9BC2E23}.jpg"/>
          <p:cNvPicPr>
            <a:picLocks noChangeAspect="1" noChangeArrowheads="1"/>
          </p:cNvPicPr>
          <p:nvPr userDrawn="1"/>
        </p:nvPicPr>
        <p:blipFill>
          <a:blip r:embed="rId14" cstate="print">
            <a:clrChange>
              <a:clrFrom>
                <a:srgbClr val="FDFDFD"/>
              </a:clrFrom>
              <a:clrTo>
                <a:srgbClr val="FDFDFD">
                  <a:alpha val="0"/>
                </a:srgbClr>
              </a:clrTo>
            </a:clrChange>
            <a:extLst>
              <a:ext uri="{28A0092B-C50C-407E-A947-70E740481C1C}">
                <a14:useLocalDpi xmlns="" xmlns:a14="http://schemas.microsoft.com/office/drawing/2010/main" val="0"/>
              </a:ext>
            </a:extLst>
          </a:blip>
          <a:srcRect/>
          <a:stretch>
            <a:fillRect/>
          </a:stretch>
        </p:blipFill>
        <p:spPr bwMode="auto">
          <a:xfrm>
            <a:off x="722439" y="71460"/>
            <a:ext cx="500149" cy="571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 id="2147485069" r:id="rId12"/>
  </p:sldLayoutIdLst>
  <p:txStyles>
    <p:titleStyle>
      <a:lvl1pPr algn="l" rtl="0" eaLnBrk="1" fontAlgn="base" hangingPunct="1">
        <a:lnSpc>
          <a:spcPct val="90000"/>
        </a:lnSpc>
        <a:spcBef>
          <a:spcPct val="0"/>
        </a:spcBef>
        <a:spcAft>
          <a:spcPct val="0"/>
        </a:spcAft>
        <a:defRPr sz="3700" kern="1200">
          <a:solidFill>
            <a:schemeClr val="tx1"/>
          </a:solidFill>
          <a:latin typeface="+mj-lt"/>
          <a:ea typeface="+mj-ea"/>
          <a:cs typeface="+mj-cs"/>
        </a:defRPr>
      </a:lvl1pPr>
      <a:lvl2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2pPr>
      <a:lvl3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3pPr>
      <a:lvl4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4pPr>
      <a:lvl5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5pPr>
      <a:lvl6pPr marL="380464"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6pPr>
      <a:lvl7pPr marL="760928"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7pPr>
      <a:lvl8pPr marL="1141392"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8pPr>
      <a:lvl9pPr marL="1521856"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9pPr>
    </p:titleStyle>
    <p:bodyStyle>
      <a:lvl1pPr marL="190232" indent="-190232" algn="l" rtl="0" eaLnBrk="1" fontAlgn="base" hangingPunct="1">
        <a:lnSpc>
          <a:spcPct val="90000"/>
        </a:lnSpc>
        <a:spcBef>
          <a:spcPts val="832"/>
        </a:spcBef>
        <a:spcAft>
          <a:spcPct val="0"/>
        </a:spcAft>
        <a:buFont typeface="Arial" panose="020B0604020202020204" pitchFamily="34" charset="0"/>
        <a:buChar char="•"/>
        <a:defRPr sz="2300" kern="1200">
          <a:solidFill>
            <a:schemeClr val="tx1"/>
          </a:solidFill>
          <a:latin typeface="+mn-lt"/>
          <a:ea typeface="+mn-ea"/>
          <a:cs typeface="+mn-cs"/>
        </a:defRPr>
      </a:lvl1pPr>
      <a:lvl2pPr marL="570696" indent="-190232" algn="l" rtl="0" eaLnBrk="1" fontAlgn="base" hangingPunct="1">
        <a:lnSpc>
          <a:spcPct val="90000"/>
        </a:lnSpc>
        <a:spcBef>
          <a:spcPts val="416"/>
        </a:spcBef>
        <a:spcAft>
          <a:spcPct val="0"/>
        </a:spcAft>
        <a:buFont typeface="Arial" panose="020B0604020202020204" pitchFamily="34" charset="0"/>
        <a:buChar char="•"/>
        <a:defRPr sz="2000" kern="1200">
          <a:solidFill>
            <a:schemeClr val="tx1"/>
          </a:solidFill>
          <a:latin typeface="+mn-lt"/>
          <a:ea typeface="+mn-ea"/>
          <a:cs typeface="+mn-cs"/>
        </a:defRPr>
      </a:lvl2pPr>
      <a:lvl3pPr marL="951160" indent="-190232" algn="l" rtl="0" eaLnBrk="1" fontAlgn="base" hangingPunct="1">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3pPr>
      <a:lvl4pPr marL="1331624" indent="-190232" algn="l" rtl="0" eaLnBrk="1" fontAlgn="base" hangingPunct="1">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4pPr>
      <a:lvl5pPr marL="1712088" indent="-190232" algn="l" rtl="0" eaLnBrk="1" fontAlgn="base" hangingPunct="1">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5pPr>
      <a:lvl6pPr marL="2092552"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6pPr>
      <a:lvl7pPr marL="2473016"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7pPr>
      <a:lvl8pPr marL="2853480"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8pPr>
      <a:lvl9pPr marL="3233944"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0928" rtl="0" eaLnBrk="1" latinLnBrk="0" hangingPunct="1">
        <a:defRPr sz="1500" kern="1200">
          <a:solidFill>
            <a:schemeClr val="tx1"/>
          </a:solidFill>
          <a:latin typeface="+mn-lt"/>
          <a:ea typeface="+mn-ea"/>
          <a:cs typeface="+mn-cs"/>
        </a:defRPr>
      </a:lvl1pPr>
      <a:lvl2pPr marL="380464" algn="l" defTabSz="760928" rtl="0" eaLnBrk="1" latinLnBrk="0" hangingPunct="1">
        <a:defRPr sz="1500" kern="1200">
          <a:solidFill>
            <a:schemeClr val="tx1"/>
          </a:solidFill>
          <a:latin typeface="+mn-lt"/>
          <a:ea typeface="+mn-ea"/>
          <a:cs typeface="+mn-cs"/>
        </a:defRPr>
      </a:lvl2pPr>
      <a:lvl3pPr marL="760928" algn="l" defTabSz="760928" rtl="0" eaLnBrk="1" latinLnBrk="0" hangingPunct="1">
        <a:defRPr sz="1500" kern="1200">
          <a:solidFill>
            <a:schemeClr val="tx1"/>
          </a:solidFill>
          <a:latin typeface="+mn-lt"/>
          <a:ea typeface="+mn-ea"/>
          <a:cs typeface="+mn-cs"/>
        </a:defRPr>
      </a:lvl3pPr>
      <a:lvl4pPr marL="1141392" algn="l" defTabSz="760928" rtl="0" eaLnBrk="1" latinLnBrk="0" hangingPunct="1">
        <a:defRPr sz="1500" kern="1200">
          <a:solidFill>
            <a:schemeClr val="tx1"/>
          </a:solidFill>
          <a:latin typeface="+mn-lt"/>
          <a:ea typeface="+mn-ea"/>
          <a:cs typeface="+mn-cs"/>
        </a:defRPr>
      </a:lvl4pPr>
      <a:lvl5pPr marL="1521856" algn="l" defTabSz="760928" rtl="0" eaLnBrk="1" latinLnBrk="0" hangingPunct="1">
        <a:defRPr sz="1500" kern="1200">
          <a:solidFill>
            <a:schemeClr val="tx1"/>
          </a:solidFill>
          <a:latin typeface="+mn-lt"/>
          <a:ea typeface="+mn-ea"/>
          <a:cs typeface="+mn-cs"/>
        </a:defRPr>
      </a:lvl5pPr>
      <a:lvl6pPr marL="1902320" algn="l" defTabSz="760928" rtl="0" eaLnBrk="1" latinLnBrk="0" hangingPunct="1">
        <a:defRPr sz="1500" kern="1200">
          <a:solidFill>
            <a:schemeClr val="tx1"/>
          </a:solidFill>
          <a:latin typeface="+mn-lt"/>
          <a:ea typeface="+mn-ea"/>
          <a:cs typeface="+mn-cs"/>
        </a:defRPr>
      </a:lvl6pPr>
      <a:lvl7pPr marL="2282784" algn="l" defTabSz="760928" rtl="0" eaLnBrk="1" latinLnBrk="0" hangingPunct="1">
        <a:defRPr sz="1500" kern="1200">
          <a:solidFill>
            <a:schemeClr val="tx1"/>
          </a:solidFill>
          <a:latin typeface="+mn-lt"/>
          <a:ea typeface="+mn-ea"/>
          <a:cs typeface="+mn-cs"/>
        </a:defRPr>
      </a:lvl7pPr>
      <a:lvl8pPr marL="2663248" algn="l" defTabSz="760928" rtl="0" eaLnBrk="1" latinLnBrk="0" hangingPunct="1">
        <a:defRPr sz="1500" kern="1200">
          <a:solidFill>
            <a:schemeClr val="tx1"/>
          </a:solidFill>
          <a:latin typeface="+mn-lt"/>
          <a:ea typeface="+mn-ea"/>
          <a:cs typeface="+mn-cs"/>
        </a:defRPr>
      </a:lvl8pPr>
      <a:lvl9pPr marL="3043712" algn="l" defTabSz="760928"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759" y="4768737"/>
            <a:ext cx="2057757" cy="274721"/>
          </a:xfrm>
          <a:prstGeom prst="rect">
            <a:avLst/>
          </a:prstGeom>
        </p:spPr>
        <p:txBody>
          <a:bodyPr vert="horz" lIns="76093" tIns="38047" rIns="76093" bIns="38047" rtlCol="0" anchor="ctr"/>
          <a:lstStyle>
            <a:lvl1pPr algn="l" eaLnBrk="1" hangingPunct="1">
              <a:buFont typeface="Arial" panose="020B0604020202020204" pitchFamily="34" charset="0"/>
              <a:buNone/>
              <a:defRPr sz="1000">
                <a:solidFill>
                  <a:schemeClr val="tx1">
                    <a:tint val="75000"/>
                  </a:schemeClr>
                </a:solidFill>
              </a:defRPr>
            </a:lvl1pPr>
          </a:lstStyle>
          <a:p>
            <a:pPr>
              <a:defRPr/>
            </a:pPr>
            <a:fld id="{1DDD626C-2ACB-43A0-B9E0-3968269F0EC1}" type="datetimeFigureOut">
              <a:rPr lang="zh-CN" altLang="en-US"/>
              <a:pPr>
                <a:defRPr/>
              </a:pPr>
              <a:t>2016/12/25</a:t>
            </a:fld>
            <a:endParaRPr lang="zh-CN" altLang="en-US"/>
          </a:p>
        </p:txBody>
      </p:sp>
      <p:sp>
        <p:nvSpPr>
          <p:cNvPr id="5" name="页脚占位符 4"/>
          <p:cNvSpPr>
            <a:spLocks noGrp="1"/>
          </p:cNvSpPr>
          <p:nvPr>
            <p:ph type="ftr" sz="quarter" idx="3"/>
          </p:nvPr>
        </p:nvSpPr>
        <p:spPr>
          <a:xfrm>
            <a:off x="3029476" y="4768737"/>
            <a:ext cx="3086636" cy="274721"/>
          </a:xfrm>
          <a:prstGeom prst="rect">
            <a:avLst/>
          </a:prstGeom>
        </p:spPr>
        <p:txBody>
          <a:bodyPr vert="horz" lIns="76093" tIns="38047" rIns="76093" bIns="38047" rtlCol="0" anchor="ctr"/>
          <a:lstStyle>
            <a:lvl1pPr algn="ctr" eaLnBrk="1" hangingPunct="1">
              <a:buFont typeface="Arial" panose="020B0604020202020204" pitchFamily="34" charset="0"/>
              <a:buNone/>
              <a:defRPr sz="10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9073" y="4768737"/>
            <a:ext cx="2057757" cy="274721"/>
          </a:xfrm>
          <a:prstGeom prst="rect">
            <a:avLst/>
          </a:prstGeom>
        </p:spPr>
        <p:txBody>
          <a:bodyPr vert="horz" wrap="square" lIns="76093" tIns="38047" rIns="76093" bIns="38047"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fld id="{C44DA780-2B0C-4EB5-A7E1-8FDCCF7D34BD}" type="slidenum">
              <a:rPr lang="zh-CN" altLang="en-US"/>
              <a:pPr/>
              <a:t>‹#›</a:t>
            </a:fld>
            <a:endParaRPr lang="zh-CN" altLang="en-US"/>
          </a:p>
        </p:txBody>
      </p:sp>
      <p:sp>
        <p:nvSpPr>
          <p:cNvPr id="7" name="矩形 6"/>
          <p:cNvSpPr/>
          <p:nvPr userDrawn="1"/>
        </p:nvSpPr>
        <p:spPr>
          <a:xfrm>
            <a:off x="2" y="703482"/>
            <a:ext cx="785949"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8" name="矩形 7"/>
          <p:cNvSpPr/>
          <p:nvPr userDrawn="1"/>
        </p:nvSpPr>
        <p:spPr>
          <a:xfrm>
            <a:off x="1143199" y="703482"/>
            <a:ext cx="8002390"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pic>
        <p:nvPicPr>
          <p:cNvPr id="2055" name="图片" descr="{F77AF79A-A7F3-438F-9BC3-2BBCE9BC2E23}.jpg"/>
          <p:cNvPicPr>
            <a:picLocks noChangeAspect="1" noChangeArrowheads="1"/>
          </p:cNvPicPr>
          <p:nvPr userDrawn="1"/>
        </p:nvPicPr>
        <p:blipFill>
          <a:blip r:embed="rId13" cstate="print">
            <a:clrChange>
              <a:clrFrom>
                <a:srgbClr val="FDFDFD"/>
              </a:clrFrom>
              <a:clrTo>
                <a:srgbClr val="FDFDFD">
                  <a:alpha val="0"/>
                </a:srgbClr>
              </a:clrTo>
            </a:clrChange>
            <a:extLst>
              <a:ext uri="{28A0092B-C50C-407E-A947-70E740481C1C}">
                <a14:useLocalDpi xmlns="" xmlns:a14="http://schemas.microsoft.com/office/drawing/2010/main" val="0"/>
              </a:ext>
            </a:extLst>
          </a:blip>
          <a:srcRect/>
          <a:stretch>
            <a:fillRect/>
          </a:stretch>
        </p:blipFill>
        <p:spPr bwMode="auto">
          <a:xfrm>
            <a:off x="722438" y="499128"/>
            <a:ext cx="540000" cy="68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Lst>
  <p:txStyles>
    <p:titleStyle>
      <a:lvl1pPr algn="l" rtl="0" eaLnBrk="0" fontAlgn="base" hangingPunct="0">
        <a:lnSpc>
          <a:spcPct val="90000"/>
        </a:lnSpc>
        <a:spcBef>
          <a:spcPct val="0"/>
        </a:spcBef>
        <a:spcAft>
          <a:spcPct val="0"/>
        </a:spcAft>
        <a:defRPr sz="3700" kern="1200">
          <a:solidFill>
            <a:schemeClr val="tx1"/>
          </a:solidFill>
          <a:latin typeface="+mj-lt"/>
          <a:ea typeface="+mj-ea"/>
          <a:cs typeface="+mj-cs"/>
        </a:defRPr>
      </a:lvl1pPr>
      <a:lvl2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5pPr>
      <a:lvl6pPr marL="380464" algn="l" rtl="0" fontAlgn="base">
        <a:lnSpc>
          <a:spcPct val="90000"/>
        </a:lnSpc>
        <a:spcBef>
          <a:spcPct val="0"/>
        </a:spcBef>
        <a:spcAft>
          <a:spcPct val="0"/>
        </a:spcAft>
        <a:defRPr sz="3700">
          <a:solidFill>
            <a:schemeClr val="tx1"/>
          </a:solidFill>
          <a:latin typeface="Calibri Light" pitchFamily="34" charset="0"/>
          <a:ea typeface="宋体" pitchFamily="2" charset="-122"/>
        </a:defRPr>
      </a:lvl6pPr>
      <a:lvl7pPr marL="760928" algn="l" rtl="0" fontAlgn="base">
        <a:lnSpc>
          <a:spcPct val="90000"/>
        </a:lnSpc>
        <a:spcBef>
          <a:spcPct val="0"/>
        </a:spcBef>
        <a:spcAft>
          <a:spcPct val="0"/>
        </a:spcAft>
        <a:defRPr sz="3700">
          <a:solidFill>
            <a:schemeClr val="tx1"/>
          </a:solidFill>
          <a:latin typeface="Calibri Light" pitchFamily="34" charset="0"/>
          <a:ea typeface="宋体" pitchFamily="2" charset="-122"/>
        </a:defRPr>
      </a:lvl7pPr>
      <a:lvl8pPr marL="1141392" algn="l" rtl="0" fontAlgn="base">
        <a:lnSpc>
          <a:spcPct val="90000"/>
        </a:lnSpc>
        <a:spcBef>
          <a:spcPct val="0"/>
        </a:spcBef>
        <a:spcAft>
          <a:spcPct val="0"/>
        </a:spcAft>
        <a:defRPr sz="3700">
          <a:solidFill>
            <a:schemeClr val="tx1"/>
          </a:solidFill>
          <a:latin typeface="Calibri Light" pitchFamily="34" charset="0"/>
          <a:ea typeface="宋体" pitchFamily="2" charset="-122"/>
        </a:defRPr>
      </a:lvl8pPr>
      <a:lvl9pPr marL="1521856" algn="l" rtl="0" fontAlgn="base">
        <a:lnSpc>
          <a:spcPct val="90000"/>
        </a:lnSpc>
        <a:spcBef>
          <a:spcPct val="0"/>
        </a:spcBef>
        <a:spcAft>
          <a:spcPct val="0"/>
        </a:spcAft>
        <a:defRPr sz="3700">
          <a:solidFill>
            <a:schemeClr val="tx1"/>
          </a:solidFill>
          <a:latin typeface="Calibri Light" pitchFamily="34" charset="0"/>
          <a:ea typeface="宋体" pitchFamily="2" charset="-122"/>
        </a:defRPr>
      </a:lvl9pPr>
    </p:titleStyle>
    <p:bodyStyle>
      <a:lvl1pPr marL="190232" indent="-190232" algn="l" rtl="0" eaLnBrk="0" fontAlgn="base" hangingPunct="0">
        <a:lnSpc>
          <a:spcPct val="90000"/>
        </a:lnSpc>
        <a:spcBef>
          <a:spcPts val="832"/>
        </a:spcBef>
        <a:spcAft>
          <a:spcPct val="0"/>
        </a:spcAft>
        <a:buFont typeface="Arial" panose="020B0604020202020204" pitchFamily="34" charset="0"/>
        <a:buChar char="•"/>
        <a:defRPr sz="2300" kern="1200">
          <a:solidFill>
            <a:schemeClr val="tx1"/>
          </a:solidFill>
          <a:latin typeface="+mn-lt"/>
          <a:ea typeface="+mn-ea"/>
          <a:cs typeface="+mn-cs"/>
        </a:defRPr>
      </a:lvl1pPr>
      <a:lvl2pPr marL="570696" indent="-190232" algn="l" rtl="0" eaLnBrk="0" fontAlgn="base" hangingPunct="0">
        <a:lnSpc>
          <a:spcPct val="90000"/>
        </a:lnSpc>
        <a:spcBef>
          <a:spcPts val="416"/>
        </a:spcBef>
        <a:spcAft>
          <a:spcPct val="0"/>
        </a:spcAft>
        <a:buFont typeface="Arial" panose="020B0604020202020204" pitchFamily="34" charset="0"/>
        <a:buChar char="•"/>
        <a:defRPr sz="2000" kern="1200">
          <a:solidFill>
            <a:schemeClr val="tx1"/>
          </a:solidFill>
          <a:latin typeface="+mn-lt"/>
          <a:ea typeface="+mn-ea"/>
          <a:cs typeface="+mn-cs"/>
        </a:defRPr>
      </a:lvl2pPr>
      <a:lvl3pPr marL="951160" indent="-190232" algn="l" rtl="0" eaLnBrk="0" fontAlgn="base" hangingPunct="0">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3pPr>
      <a:lvl4pPr marL="1331624" indent="-190232" algn="l" rtl="0" eaLnBrk="0" fontAlgn="base" hangingPunct="0">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4pPr>
      <a:lvl5pPr marL="1712088" indent="-190232" algn="l" rtl="0" eaLnBrk="0" fontAlgn="base" hangingPunct="0">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5pPr>
      <a:lvl6pPr marL="2092552"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6pPr>
      <a:lvl7pPr marL="2473016"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7pPr>
      <a:lvl8pPr marL="2853480"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8pPr>
      <a:lvl9pPr marL="3233944"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0928" rtl="0" eaLnBrk="1" latinLnBrk="0" hangingPunct="1">
        <a:defRPr sz="1500" kern="1200">
          <a:solidFill>
            <a:schemeClr val="tx1"/>
          </a:solidFill>
          <a:latin typeface="+mn-lt"/>
          <a:ea typeface="+mn-ea"/>
          <a:cs typeface="+mn-cs"/>
        </a:defRPr>
      </a:lvl1pPr>
      <a:lvl2pPr marL="380464" algn="l" defTabSz="760928" rtl="0" eaLnBrk="1" latinLnBrk="0" hangingPunct="1">
        <a:defRPr sz="1500" kern="1200">
          <a:solidFill>
            <a:schemeClr val="tx1"/>
          </a:solidFill>
          <a:latin typeface="+mn-lt"/>
          <a:ea typeface="+mn-ea"/>
          <a:cs typeface="+mn-cs"/>
        </a:defRPr>
      </a:lvl2pPr>
      <a:lvl3pPr marL="760928" algn="l" defTabSz="760928" rtl="0" eaLnBrk="1" latinLnBrk="0" hangingPunct="1">
        <a:defRPr sz="1500" kern="1200">
          <a:solidFill>
            <a:schemeClr val="tx1"/>
          </a:solidFill>
          <a:latin typeface="+mn-lt"/>
          <a:ea typeface="+mn-ea"/>
          <a:cs typeface="+mn-cs"/>
        </a:defRPr>
      </a:lvl3pPr>
      <a:lvl4pPr marL="1141392" algn="l" defTabSz="760928" rtl="0" eaLnBrk="1" latinLnBrk="0" hangingPunct="1">
        <a:defRPr sz="1500" kern="1200">
          <a:solidFill>
            <a:schemeClr val="tx1"/>
          </a:solidFill>
          <a:latin typeface="+mn-lt"/>
          <a:ea typeface="+mn-ea"/>
          <a:cs typeface="+mn-cs"/>
        </a:defRPr>
      </a:lvl4pPr>
      <a:lvl5pPr marL="1521856" algn="l" defTabSz="760928" rtl="0" eaLnBrk="1" latinLnBrk="0" hangingPunct="1">
        <a:defRPr sz="1500" kern="1200">
          <a:solidFill>
            <a:schemeClr val="tx1"/>
          </a:solidFill>
          <a:latin typeface="+mn-lt"/>
          <a:ea typeface="+mn-ea"/>
          <a:cs typeface="+mn-cs"/>
        </a:defRPr>
      </a:lvl5pPr>
      <a:lvl6pPr marL="1902320" algn="l" defTabSz="760928" rtl="0" eaLnBrk="1" latinLnBrk="0" hangingPunct="1">
        <a:defRPr sz="1500" kern="1200">
          <a:solidFill>
            <a:schemeClr val="tx1"/>
          </a:solidFill>
          <a:latin typeface="+mn-lt"/>
          <a:ea typeface="+mn-ea"/>
          <a:cs typeface="+mn-cs"/>
        </a:defRPr>
      </a:lvl6pPr>
      <a:lvl7pPr marL="2282784" algn="l" defTabSz="760928" rtl="0" eaLnBrk="1" latinLnBrk="0" hangingPunct="1">
        <a:defRPr sz="1500" kern="1200">
          <a:solidFill>
            <a:schemeClr val="tx1"/>
          </a:solidFill>
          <a:latin typeface="+mn-lt"/>
          <a:ea typeface="+mn-ea"/>
          <a:cs typeface="+mn-cs"/>
        </a:defRPr>
      </a:lvl7pPr>
      <a:lvl8pPr marL="2663248" algn="l" defTabSz="760928" rtl="0" eaLnBrk="1" latinLnBrk="0" hangingPunct="1">
        <a:defRPr sz="1500" kern="1200">
          <a:solidFill>
            <a:schemeClr val="tx1"/>
          </a:solidFill>
          <a:latin typeface="+mn-lt"/>
          <a:ea typeface="+mn-ea"/>
          <a:cs typeface="+mn-cs"/>
        </a:defRPr>
      </a:lvl8pPr>
      <a:lvl9pPr marL="3043712" algn="l" defTabSz="760928"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8.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jpe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png"/><Relationship Id="rId7"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矩形"/>
          <p:cNvSpPr>
            <a:spLocks noChangeArrowheads="1"/>
          </p:cNvSpPr>
          <p:nvPr/>
        </p:nvSpPr>
        <p:spPr bwMode="auto">
          <a:xfrm>
            <a:off x="0" y="104810"/>
            <a:ext cx="9178932" cy="519273"/>
          </a:xfrm>
          <a:prstGeom prst="rect">
            <a:avLst/>
          </a:prstGeom>
          <a:solidFill>
            <a:srgbClr val="0085C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pic>
        <p:nvPicPr>
          <p:cNvPr id="4099" name="图片"/>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 y="2143787"/>
            <a:ext cx="9145588" cy="163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0" name="矩形"/>
          <p:cNvSpPr>
            <a:spLocks noChangeArrowheads="1"/>
          </p:cNvSpPr>
          <p:nvPr/>
        </p:nvSpPr>
        <p:spPr bwMode="auto">
          <a:xfrm>
            <a:off x="0" y="-4764"/>
            <a:ext cx="9178932" cy="428759"/>
          </a:xfrm>
          <a:prstGeom prst="rect">
            <a:avLst/>
          </a:prstGeom>
          <a:solidFill>
            <a:srgbClr val="139D2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101" name="矩形"/>
          <p:cNvSpPr>
            <a:spLocks noChangeArrowheads="1"/>
          </p:cNvSpPr>
          <p:nvPr/>
        </p:nvSpPr>
        <p:spPr bwMode="auto">
          <a:xfrm>
            <a:off x="0" y="3787359"/>
            <a:ext cx="9178932" cy="1357731"/>
          </a:xfrm>
          <a:prstGeom prst="rect">
            <a:avLst/>
          </a:prstGeom>
          <a:solidFill>
            <a:srgbClr val="139D2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104" name="Freeform 5"/>
          <p:cNvSpPr>
            <a:spLocks noChangeArrowheads="1"/>
          </p:cNvSpPr>
          <p:nvPr/>
        </p:nvSpPr>
        <p:spPr bwMode="auto">
          <a:xfrm>
            <a:off x="628759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05" name="矩形"/>
          <p:cNvSpPr>
            <a:spLocks noChangeArrowheads="1"/>
          </p:cNvSpPr>
          <p:nvPr/>
        </p:nvSpPr>
        <p:spPr bwMode="auto">
          <a:xfrm flipV="1">
            <a:off x="1" y="3858816"/>
            <a:ext cx="9145588" cy="46052"/>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111" name="矩形"/>
          <p:cNvSpPr>
            <a:spLocks noChangeArrowheads="1"/>
          </p:cNvSpPr>
          <p:nvPr/>
        </p:nvSpPr>
        <p:spPr bwMode="auto">
          <a:xfrm flipV="1">
            <a:off x="1" y="5002169"/>
            <a:ext cx="9145588" cy="46052"/>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5" name="矩形 44"/>
          <p:cNvSpPr/>
          <p:nvPr/>
        </p:nvSpPr>
        <p:spPr>
          <a:xfrm>
            <a:off x="1857700"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6" name="矩形 45"/>
          <p:cNvSpPr/>
          <p:nvPr/>
        </p:nvSpPr>
        <p:spPr>
          <a:xfrm>
            <a:off x="1857700"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7" name="矩形 46"/>
          <p:cNvSpPr/>
          <p:nvPr/>
        </p:nvSpPr>
        <p:spPr>
          <a:xfrm>
            <a:off x="1857700"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8" name="矩形 47"/>
          <p:cNvSpPr/>
          <p:nvPr/>
        </p:nvSpPr>
        <p:spPr>
          <a:xfrm>
            <a:off x="3786848"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9" name="矩形 48"/>
          <p:cNvSpPr/>
          <p:nvPr/>
        </p:nvSpPr>
        <p:spPr>
          <a:xfrm>
            <a:off x="3786848"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0" name="矩形 49"/>
          <p:cNvSpPr/>
          <p:nvPr/>
        </p:nvSpPr>
        <p:spPr>
          <a:xfrm>
            <a:off x="3786848"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1" name="矩形 50"/>
          <p:cNvSpPr/>
          <p:nvPr/>
        </p:nvSpPr>
        <p:spPr>
          <a:xfrm>
            <a:off x="5501646"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2" name="矩形 51"/>
          <p:cNvSpPr/>
          <p:nvPr/>
        </p:nvSpPr>
        <p:spPr>
          <a:xfrm>
            <a:off x="5501646"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3" name="矩形 52"/>
          <p:cNvSpPr/>
          <p:nvPr/>
        </p:nvSpPr>
        <p:spPr>
          <a:xfrm>
            <a:off x="5501646"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4" name="矩形 53"/>
          <p:cNvSpPr/>
          <p:nvPr/>
        </p:nvSpPr>
        <p:spPr>
          <a:xfrm>
            <a:off x="7287893"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5" name="矩形 54"/>
          <p:cNvSpPr/>
          <p:nvPr/>
        </p:nvSpPr>
        <p:spPr>
          <a:xfrm>
            <a:off x="7287893"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6" name="矩形 55"/>
          <p:cNvSpPr/>
          <p:nvPr/>
        </p:nvSpPr>
        <p:spPr>
          <a:xfrm>
            <a:off x="7287893"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7" name="矩形 56"/>
          <p:cNvSpPr/>
          <p:nvPr/>
        </p:nvSpPr>
        <p:spPr>
          <a:xfrm>
            <a:off x="0" y="4073196"/>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8" name="矩形 57"/>
          <p:cNvSpPr/>
          <p:nvPr/>
        </p:nvSpPr>
        <p:spPr>
          <a:xfrm>
            <a:off x="2" y="4359034"/>
            <a:ext cx="80977"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9" name="矩形 58"/>
          <p:cNvSpPr/>
          <p:nvPr/>
        </p:nvSpPr>
        <p:spPr>
          <a:xfrm>
            <a:off x="0" y="4644872"/>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0" name="矩形 59"/>
          <p:cNvSpPr/>
          <p:nvPr/>
        </p:nvSpPr>
        <p:spPr>
          <a:xfrm>
            <a:off x="9110658" y="4073196"/>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1" name="矩形 60"/>
          <p:cNvSpPr/>
          <p:nvPr/>
        </p:nvSpPr>
        <p:spPr>
          <a:xfrm>
            <a:off x="9110658" y="4359034"/>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2" name="矩形 61"/>
          <p:cNvSpPr/>
          <p:nvPr/>
        </p:nvSpPr>
        <p:spPr>
          <a:xfrm>
            <a:off x="9110658" y="4644872"/>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130" name="TextBox 68"/>
          <p:cNvSpPr txBox="1">
            <a:spLocks noChangeArrowheads="1"/>
          </p:cNvSpPr>
          <p:nvPr/>
        </p:nvSpPr>
        <p:spPr bwMode="auto">
          <a:xfrm>
            <a:off x="6287592" y="285838"/>
            <a:ext cx="643050"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责任</a:t>
            </a:r>
          </a:p>
        </p:txBody>
      </p:sp>
      <p:sp>
        <p:nvSpPr>
          <p:cNvPr id="4131" name="Freeform 5"/>
          <p:cNvSpPr>
            <a:spLocks noChangeArrowheads="1"/>
          </p:cNvSpPr>
          <p:nvPr/>
        </p:nvSpPr>
        <p:spPr bwMode="auto">
          <a:xfrm>
            <a:off x="693064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32" name="Freeform 5"/>
          <p:cNvSpPr>
            <a:spLocks noChangeArrowheads="1"/>
          </p:cNvSpPr>
          <p:nvPr/>
        </p:nvSpPr>
        <p:spPr bwMode="auto">
          <a:xfrm>
            <a:off x="7645144"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33" name="Freeform 5"/>
          <p:cNvSpPr>
            <a:spLocks noChangeArrowheads="1"/>
          </p:cNvSpPr>
          <p:nvPr/>
        </p:nvSpPr>
        <p:spPr bwMode="auto">
          <a:xfrm>
            <a:off x="8288192"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34" name="TextBox 72"/>
          <p:cNvSpPr txBox="1">
            <a:spLocks noChangeArrowheads="1"/>
          </p:cNvSpPr>
          <p:nvPr/>
        </p:nvSpPr>
        <p:spPr bwMode="auto">
          <a:xfrm>
            <a:off x="6930644" y="285838"/>
            <a:ext cx="643049"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人本</a:t>
            </a:r>
          </a:p>
        </p:txBody>
      </p:sp>
      <p:sp>
        <p:nvSpPr>
          <p:cNvPr id="4135" name="TextBox 73"/>
          <p:cNvSpPr txBox="1">
            <a:spLocks noChangeArrowheads="1"/>
          </p:cNvSpPr>
          <p:nvPr/>
        </p:nvSpPr>
        <p:spPr bwMode="auto">
          <a:xfrm>
            <a:off x="7645143" y="285838"/>
            <a:ext cx="643049"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和谐</a:t>
            </a:r>
          </a:p>
        </p:txBody>
      </p:sp>
      <p:sp>
        <p:nvSpPr>
          <p:cNvPr id="4136" name="TextBox 74"/>
          <p:cNvSpPr txBox="1">
            <a:spLocks noChangeArrowheads="1"/>
          </p:cNvSpPr>
          <p:nvPr/>
        </p:nvSpPr>
        <p:spPr bwMode="auto">
          <a:xfrm>
            <a:off x="8288189" y="285838"/>
            <a:ext cx="643050"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感恩</a:t>
            </a:r>
          </a:p>
        </p:txBody>
      </p:sp>
      <p:sp>
        <p:nvSpPr>
          <p:cNvPr id="43" name="TextBox 42"/>
          <p:cNvSpPr txBox="1"/>
          <p:nvPr/>
        </p:nvSpPr>
        <p:spPr>
          <a:xfrm>
            <a:off x="2978671" y="3220816"/>
            <a:ext cx="4979090" cy="323058"/>
          </a:xfrm>
          <a:prstGeom prst="rect">
            <a:avLst/>
          </a:prstGeom>
          <a:noFill/>
        </p:spPr>
        <p:txBody>
          <a:bodyPr wrap="square" lIns="76093" tIns="38047" rIns="76093" bIns="38047" rtlCol="0">
            <a:spAutoFit/>
          </a:bodyPr>
          <a:lstStyle/>
          <a:p>
            <a:r>
              <a:rPr lang="zh-CN" altLang="en-US"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重庆医药（集团）股份有限公司信息中心 </a:t>
            </a:r>
            <a:r>
              <a:rPr lang="zh-CN" alt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  </a:t>
            </a:r>
            <a:r>
              <a:rPr lang="en-US" altLang="zh-CN"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2016</a:t>
            </a:r>
            <a:r>
              <a:rPr lang="zh-CN" alt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年</a:t>
            </a:r>
            <a:r>
              <a:rPr lang="en-US" altLang="zh-CN"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 </a:t>
            </a:r>
            <a:r>
              <a:rPr lang="en-US" altLang="zh-CN"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 12</a:t>
            </a:r>
            <a:r>
              <a:rPr lang="zh-CN" alt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月</a:t>
            </a:r>
            <a:endParaRPr lang="zh-CN" altLang="en-US"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ea typeface="微软雅黑" pitchFamily="34" charset="-122"/>
            </a:endParaRPr>
          </a:p>
        </p:txBody>
      </p:sp>
      <p:sp>
        <p:nvSpPr>
          <p:cNvPr id="63" name="Text Box 1032"/>
          <p:cNvSpPr>
            <a:spLocks noChangeArrowheads="1"/>
          </p:cNvSpPr>
          <p:nvPr/>
        </p:nvSpPr>
        <p:spPr bwMode="auto">
          <a:xfrm>
            <a:off x="1192008" y="1276400"/>
            <a:ext cx="6753225" cy="1282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chorCtr="1">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30000"/>
              </a:lnSpc>
            </a:pPr>
            <a:r>
              <a:rPr lang="zh-CN" altLang="en-US" sz="6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研发部年终总结</a:t>
            </a:r>
            <a:endParaRPr lang="zh-CN" altLang="en-US" dirty="0"/>
          </a:p>
        </p:txBody>
      </p:sp>
      <p:pic>
        <p:nvPicPr>
          <p:cNvPr id="41" name="图片"/>
          <p:cNvPicPr>
            <a:picLocks noChangeAspect="1" noChangeArrowheads="1"/>
          </p:cNvPicPr>
          <p:nvPr/>
        </p:nvPicPr>
        <p:blipFill>
          <a:blip r:embed="rId4" cstate="print">
            <a:extLst>
              <a:ext uri="{28A0092B-C50C-407E-A947-70E740481C1C}">
                <a14:useLocalDpi xmlns="" xmlns:a14="http://schemas.microsoft.com/office/drawing/2010/main" val="0"/>
              </a:ext>
            </a:extLst>
          </a:blip>
          <a:stretch>
            <a:fillRect/>
          </a:stretch>
        </p:blipFill>
        <p:spPr bwMode="auto">
          <a:xfrm>
            <a:off x="4158228" y="4001736"/>
            <a:ext cx="1200513" cy="94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图片"/>
          <p:cNvPicPr>
            <a:picLocks noChangeAspect="1" noChangeArrowheads="1"/>
          </p:cNvPicPr>
          <p:nvPr/>
        </p:nvPicPr>
        <p:blipFill>
          <a:blip r:embed="rId5" cstate="print">
            <a:extLst>
              <a:ext uri="{28A0092B-C50C-407E-A947-70E740481C1C}">
                <a14:useLocalDpi xmlns="" xmlns:a14="http://schemas.microsoft.com/office/drawing/2010/main" val="0"/>
              </a:ext>
            </a:extLst>
          </a:blip>
          <a:stretch>
            <a:fillRect/>
          </a:stretch>
        </p:blipFill>
        <p:spPr bwMode="auto">
          <a:xfrm>
            <a:off x="2238685" y="4001736"/>
            <a:ext cx="1300473"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图片"/>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7573693" y="4001736"/>
            <a:ext cx="1357546"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图片"/>
          <p:cNvPicPr>
            <a:picLocks noChangeAspect="1" noChangeArrowheads="1"/>
          </p:cNvPicPr>
          <p:nvPr/>
        </p:nvPicPr>
        <p:blipFill>
          <a:blip r:embed="rId7" cstate="print">
            <a:extLst>
              <a:ext uri="{28A0092B-C50C-407E-A947-70E740481C1C}">
                <a14:useLocalDpi xmlns="" xmlns:a14="http://schemas.microsoft.com/office/drawing/2010/main" val="0"/>
              </a:ext>
            </a:extLst>
          </a:blip>
          <a:stretch>
            <a:fillRect/>
          </a:stretch>
        </p:blipFill>
        <p:spPr bwMode="auto">
          <a:xfrm>
            <a:off x="5823962" y="4001736"/>
            <a:ext cx="1284515"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图片"/>
          <p:cNvPicPr>
            <a:picLocks noChangeAspect="1" noChangeArrowheads="1"/>
          </p:cNvPicPr>
          <p:nvPr/>
        </p:nvPicPr>
        <p:blipFill>
          <a:blip r:embed="rId8" cstate="print">
            <a:extLst>
              <a:ext uri="{28A0092B-C50C-407E-A947-70E740481C1C}">
                <a14:useLocalDpi xmlns="" xmlns:a14="http://schemas.microsoft.com/office/drawing/2010/main" val="0"/>
              </a:ext>
            </a:extLst>
          </a:blip>
          <a:stretch>
            <a:fillRect/>
          </a:stretch>
        </p:blipFill>
        <p:spPr bwMode="auto">
          <a:xfrm>
            <a:off x="380983" y="4001736"/>
            <a:ext cx="1238632"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by="(-#ppt_w*2)" calcmode="lin" valueType="num">
                                      <p:cBhvr rctx="PPT">
                                        <p:cTn id="7" dur="500" autoRev="1" fill="hold">
                                          <p:stCondLst>
                                            <p:cond delay="0"/>
                                          </p:stCondLst>
                                        </p:cTn>
                                        <p:tgtEl>
                                          <p:spTgt spid="43"/>
                                        </p:tgtEl>
                                        <p:attrNameLst>
                                          <p:attrName>ppt_w</p:attrName>
                                        </p:attrNameLst>
                                      </p:cBhvr>
                                    </p:anim>
                                    <p:anim by="(#ppt_w*0.50)" calcmode="lin" valueType="num">
                                      <p:cBhvr>
                                        <p:cTn id="8" dur="500" decel="50000" autoRev="1" fill="hold">
                                          <p:stCondLst>
                                            <p:cond delay="0"/>
                                          </p:stCondLst>
                                        </p:cTn>
                                        <p:tgtEl>
                                          <p:spTgt spid="43"/>
                                        </p:tgtEl>
                                        <p:attrNameLst>
                                          <p:attrName>ppt_x</p:attrName>
                                        </p:attrNameLst>
                                      </p:cBhvr>
                                    </p:anim>
                                    <p:anim from="(-#ppt_h/2)" to="(#ppt_y)" calcmode="lin" valueType="num">
                                      <p:cBhvr>
                                        <p:cTn id="9" dur="1000" fill="hold">
                                          <p:stCondLst>
                                            <p:cond delay="0"/>
                                          </p:stCondLst>
                                        </p:cTn>
                                        <p:tgtEl>
                                          <p:spTgt spid="43"/>
                                        </p:tgtEl>
                                        <p:attrNameLst>
                                          <p:attrName>ppt_y</p:attrName>
                                        </p:attrNameLst>
                                      </p:cBhvr>
                                    </p:anim>
                                    <p:animRot by="21600000">
                                      <p:cBhvr>
                                        <p:cTn id="10" dur="1000" fill="hold">
                                          <p:stCondLst>
                                            <p:cond delay="0"/>
                                          </p:stCondLst>
                                        </p:cTn>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50"/>
          <p:cNvGrpSpPr/>
          <p:nvPr/>
        </p:nvGrpSpPr>
        <p:grpSpPr>
          <a:xfrm>
            <a:off x="108298" y="484312"/>
            <a:ext cx="576064" cy="514800"/>
            <a:chOff x="7640318" y="1766669"/>
            <a:chExt cx="1898758" cy="1715680"/>
          </a:xfrm>
        </p:grpSpPr>
        <p:sp>
          <p:nvSpPr>
            <p:cNvPr id="9" name="椭圆 8"/>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0" name="Text Box 13"/>
            <p:cNvSpPr txBox="1">
              <a:spLocks noChangeArrowheads="1"/>
            </p:cNvSpPr>
            <p:nvPr/>
          </p:nvSpPr>
          <p:spPr bwMode="auto">
            <a:xfrm>
              <a:off x="7640318" y="2006651"/>
              <a:ext cx="1898758" cy="933253"/>
            </a:xfrm>
            <a:prstGeom prst="rect">
              <a:avLst/>
            </a:prstGeom>
            <a:noFill/>
            <a:ln w="9525">
              <a:noFill/>
              <a:miter lim="800000"/>
              <a:headEnd/>
              <a:tailEnd/>
            </a:ln>
          </p:spPr>
          <p:txBody>
            <a:bodyPr/>
            <a:lstStyle/>
            <a:p>
              <a:pPr algn="ctr"/>
              <a:r>
                <a:rPr lang="en-US" altLang="zh-CN" sz="800" b="1" dirty="0" smtClean="0">
                  <a:solidFill>
                    <a:srgbClr val="FFFFFF"/>
                  </a:solidFill>
                  <a:latin typeface="微软雅黑" pitchFamily="34" charset="-122"/>
                  <a:ea typeface="微软雅黑" pitchFamily="34" charset="-122"/>
                </a:rPr>
                <a:t>IT</a:t>
              </a:r>
            </a:p>
            <a:p>
              <a:pPr algn="ctr"/>
              <a:r>
                <a:rPr lang="zh-CN" altLang="en-US" sz="800" b="1" dirty="0">
                  <a:solidFill>
                    <a:srgbClr val="FFFFFF"/>
                  </a:solidFill>
                  <a:latin typeface="微软雅黑" pitchFamily="34" charset="-122"/>
                  <a:ea typeface="微软雅黑" pitchFamily="34" charset="-122"/>
                </a:rPr>
                <a:t>规划</a:t>
              </a:r>
            </a:p>
          </p:txBody>
        </p:sp>
      </p:grpSp>
      <p:pic>
        <p:nvPicPr>
          <p:cNvPr id="1027" name="Picture 3"/>
          <p:cNvPicPr>
            <a:picLocks noChangeAspect="1" noChangeArrowheads="1"/>
          </p:cNvPicPr>
          <p:nvPr/>
        </p:nvPicPr>
        <p:blipFill>
          <a:blip r:embed="rId2" cstate="print"/>
          <a:srcRect/>
          <a:stretch>
            <a:fillRect/>
          </a:stretch>
        </p:blipFill>
        <p:spPr bwMode="auto">
          <a:xfrm>
            <a:off x="1188418" y="459915"/>
            <a:ext cx="7564241" cy="46851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2"/>
          </p:nvPr>
        </p:nvSpPr>
        <p:spPr>
          <a:xfrm>
            <a:off x="6459073" y="4634304"/>
            <a:ext cx="2057757" cy="274721"/>
          </a:xfrm>
        </p:spPr>
        <p:txBody>
          <a:bodyPr/>
          <a:lstStyle/>
          <a:p>
            <a:fld id="{FB851DA4-9CCF-4E60-BC8E-8CAEAF5A4C6C}" type="slidenum">
              <a:rPr lang="zh-CN" altLang="en-US" smtClean="0"/>
              <a:pPr/>
              <a:t>11</a:t>
            </a:fld>
            <a:endParaRPr lang="zh-CN" altLang="en-US" dirty="0"/>
          </a:p>
        </p:txBody>
      </p:sp>
      <p:sp>
        <p:nvSpPr>
          <p:cNvPr id="23" name="直接连接符 6"/>
          <p:cNvSpPr>
            <a:spLocks noChangeShapeType="1"/>
          </p:cNvSpPr>
          <p:nvPr/>
        </p:nvSpPr>
        <p:spPr bwMode="auto">
          <a:xfrm>
            <a:off x="1724025" y="-451792"/>
            <a:ext cx="0" cy="261937"/>
          </a:xfrm>
          <a:prstGeom prst="line">
            <a:avLst/>
          </a:prstGeom>
          <a:noFill/>
          <a:ln w="9525">
            <a:solidFill>
              <a:srgbClr val="BFBFBF"/>
            </a:solidFill>
            <a:round/>
            <a:headEnd/>
            <a:tailEnd/>
          </a:ln>
          <a:extLst>
            <a:ext uri="{909E8E84-426E-40DD-AFC4-6F175D3DCCD1}">
              <a14:hiddenFill xmlns=""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396330" y="628328"/>
            <a:ext cx="8424936" cy="4339265"/>
          </a:xfrm>
          <a:prstGeom prst="rect">
            <a:avLst/>
          </a:prstGeom>
          <a:noFill/>
          <a:ln w="9525">
            <a:noFill/>
            <a:miter lim="800000"/>
            <a:headEnd/>
            <a:tailEnd/>
          </a:ln>
        </p:spPr>
      </p:pic>
    </p:spTree>
    <p:extLst>
      <p:ext uri="{BB962C8B-B14F-4D97-AF65-F5344CB8AC3E}">
        <p14:creationId xmlns="" xmlns:p14="http://schemas.microsoft.com/office/powerpoint/2010/main" val="2250201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2"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3"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4"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测试实施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6"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8"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6"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9"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sp>
        <p:nvSpPr>
          <p:cNvPr id="45" name="矩形 44"/>
          <p:cNvSpPr/>
          <p:nvPr/>
        </p:nvSpPr>
        <p:spPr>
          <a:xfrm>
            <a:off x="2484562" y="3772002"/>
            <a:ext cx="6552728" cy="1057275"/>
          </a:xfrm>
          <a:prstGeom prst="rect">
            <a:avLst/>
          </a:prstGeom>
          <a:solidFill>
            <a:schemeClr val="accent4">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6" name="图片 45"/>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237571" y="1028307"/>
            <a:ext cx="584835" cy="504056"/>
          </a:xfrm>
          <a:prstGeom prst="rect">
            <a:avLst/>
          </a:prstGeom>
        </p:spPr>
      </p:pic>
      <p:pic>
        <p:nvPicPr>
          <p:cNvPr id="47" name="图片 46"/>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1249064" y="4084615"/>
            <a:ext cx="568405" cy="432048"/>
          </a:xfrm>
          <a:prstGeom prst="rect">
            <a:avLst/>
          </a:prstGeom>
        </p:spPr>
      </p:pic>
      <p:pic>
        <p:nvPicPr>
          <p:cNvPr id="48" name="图片 47"/>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1227129" y="2474309"/>
            <a:ext cx="488767" cy="528130"/>
          </a:xfrm>
          <a:prstGeom prst="rect">
            <a:avLst/>
          </a:prstGeom>
        </p:spPr>
      </p:pic>
      <p:sp>
        <p:nvSpPr>
          <p:cNvPr id="49" name="矩形 29"/>
          <p:cNvSpPr>
            <a:spLocks noChangeArrowheads="1"/>
          </p:cNvSpPr>
          <p:nvPr/>
        </p:nvSpPr>
        <p:spPr bwMode="auto">
          <a:xfrm>
            <a:off x="962349" y="3772002"/>
            <a:ext cx="1763713" cy="1057275"/>
          </a:xfrm>
          <a:custGeom>
            <a:avLst/>
            <a:gdLst>
              <a:gd name="T0" fmla="*/ 0 w 1801608"/>
              <a:gd name="T1" fmla="*/ 0 h 1080120"/>
              <a:gd name="T2" fmla="*/ 0 60000 65536"/>
              <a:gd name="T3" fmla="*/ 0 w 1801608"/>
              <a:gd name="T4" fmla="*/ 0 h 1080120"/>
              <a:gd name="T5" fmla="*/ 1801608 w 1801608"/>
              <a:gd name="T6" fmla="*/ 1080120 h 1080120"/>
            </a:gdLst>
            <a:ahLst/>
            <a:cxnLst>
              <a:cxn ang="T2">
                <a:pos x="T0" y="T1"/>
              </a:cxn>
            </a:cxnLst>
            <a:rect l="T3" t="T4" r="T5" b="T6"/>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2">
              <a:lumMod val="60000"/>
              <a:lumOff val="40000"/>
            </a:schemeClr>
          </a:solidFill>
          <a:ln w="57150">
            <a:solidFill>
              <a:srgbClr val="FFFFFF"/>
            </a:solidFill>
            <a:bevel/>
            <a:headEnd/>
            <a:tailEnd/>
          </a:ln>
        </p:spPr>
        <p:txBody>
          <a:bodyPr anchor="ctr"/>
          <a:lstStyle/>
          <a:p>
            <a:pPr algn="ctr"/>
            <a:endParaRPr lang="zh-CN" altLang="zh-CN" sz="2000">
              <a:solidFill>
                <a:srgbClr val="FFFFFF"/>
              </a:solidFill>
            </a:endParaRPr>
          </a:p>
        </p:txBody>
      </p:sp>
      <p:sp>
        <p:nvSpPr>
          <p:cNvPr id="50" name="矩形 49"/>
          <p:cNvSpPr/>
          <p:nvPr/>
        </p:nvSpPr>
        <p:spPr>
          <a:xfrm>
            <a:off x="2477003" y="2209737"/>
            <a:ext cx="6552728" cy="1057275"/>
          </a:xfrm>
          <a:prstGeom prst="rect">
            <a:avLst/>
          </a:prstGeom>
          <a:solidFill>
            <a:schemeClr val="accent4">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矩形 29"/>
          <p:cNvSpPr>
            <a:spLocks noChangeArrowheads="1"/>
          </p:cNvSpPr>
          <p:nvPr/>
        </p:nvSpPr>
        <p:spPr bwMode="auto">
          <a:xfrm>
            <a:off x="954790" y="2209737"/>
            <a:ext cx="1763713" cy="1057275"/>
          </a:xfrm>
          <a:custGeom>
            <a:avLst/>
            <a:gdLst>
              <a:gd name="T0" fmla="*/ 0 w 1801608"/>
              <a:gd name="T1" fmla="*/ 0 h 1080120"/>
              <a:gd name="T2" fmla="*/ 0 60000 65536"/>
              <a:gd name="T3" fmla="*/ 0 w 1801608"/>
              <a:gd name="T4" fmla="*/ 0 h 1080120"/>
              <a:gd name="T5" fmla="*/ 1801608 w 1801608"/>
              <a:gd name="T6" fmla="*/ 1080120 h 1080120"/>
            </a:gdLst>
            <a:ahLst/>
            <a:cxnLst>
              <a:cxn ang="T2">
                <a:pos x="T0" y="T1"/>
              </a:cxn>
            </a:cxnLst>
            <a:rect l="T3" t="T4" r="T5" b="T6"/>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2">
              <a:lumMod val="60000"/>
              <a:lumOff val="40000"/>
            </a:schemeClr>
          </a:solidFill>
          <a:ln w="57150">
            <a:solidFill>
              <a:srgbClr val="FFFFFF"/>
            </a:solidFill>
            <a:bevel/>
            <a:headEnd/>
            <a:tailEnd/>
          </a:ln>
        </p:spPr>
        <p:txBody>
          <a:bodyPr anchor="ctr"/>
          <a:lstStyle/>
          <a:p>
            <a:pPr algn="ctr"/>
            <a:endParaRPr lang="zh-CN" altLang="zh-CN" sz="2000">
              <a:solidFill>
                <a:srgbClr val="FFFFFF"/>
              </a:solidFill>
            </a:endParaRPr>
          </a:p>
        </p:txBody>
      </p:sp>
      <p:sp>
        <p:nvSpPr>
          <p:cNvPr id="52" name="矩形 51"/>
          <p:cNvSpPr/>
          <p:nvPr/>
        </p:nvSpPr>
        <p:spPr>
          <a:xfrm>
            <a:off x="2477003" y="725014"/>
            <a:ext cx="6552728" cy="1057275"/>
          </a:xfrm>
          <a:prstGeom prst="rect">
            <a:avLst/>
          </a:prstGeom>
          <a:solidFill>
            <a:schemeClr val="accent4">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矩形 29"/>
          <p:cNvSpPr>
            <a:spLocks noChangeArrowheads="1"/>
          </p:cNvSpPr>
          <p:nvPr/>
        </p:nvSpPr>
        <p:spPr bwMode="auto">
          <a:xfrm>
            <a:off x="954790" y="725014"/>
            <a:ext cx="1763713" cy="1057275"/>
          </a:xfrm>
          <a:custGeom>
            <a:avLst/>
            <a:gdLst>
              <a:gd name="T0" fmla="*/ 0 w 1801608"/>
              <a:gd name="T1" fmla="*/ 0 h 1080120"/>
              <a:gd name="T2" fmla="*/ 0 60000 65536"/>
              <a:gd name="T3" fmla="*/ 0 w 1801608"/>
              <a:gd name="T4" fmla="*/ 0 h 1080120"/>
              <a:gd name="T5" fmla="*/ 1801608 w 1801608"/>
              <a:gd name="T6" fmla="*/ 1080120 h 1080120"/>
            </a:gdLst>
            <a:ahLst/>
            <a:cxnLst>
              <a:cxn ang="T2">
                <a:pos x="T0" y="T1"/>
              </a:cxn>
            </a:cxnLst>
            <a:rect l="T3" t="T4" r="T5" b="T6"/>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2">
              <a:lumMod val="60000"/>
              <a:lumOff val="40000"/>
            </a:schemeClr>
          </a:solidFill>
          <a:ln w="57150">
            <a:solidFill>
              <a:srgbClr val="FFFFFF"/>
            </a:solidFill>
            <a:bevel/>
            <a:headEnd/>
            <a:tailEnd/>
          </a:ln>
        </p:spPr>
        <p:txBody>
          <a:bodyPr anchor="ctr"/>
          <a:lstStyle/>
          <a:p>
            <a:pPr algn="ctr"/>
            <a:endParaRPr lang="zh-CN" altLang="zh-CN" sz="2000">
              <a:solidFill>
                <a:srgbClr val="FFFFFF"/>
              </a:solidFill>
            </a:endParaRPr>
          </a:p>
        </p:txBody>
      </p:sp>
      <p:sp>
        <p:nvSpPr>
          <p:cNvPr id="54" name="矩形 53"/>
          <p:cNvSpPr/>
          <p:nvPr/>
        </p:nvSpPr>
        <p:spPr>
          <a:xfrm>
            <a:off x="2880300" y="763324"/>
            <a:ext cx="6051567" cy="923330"/>
          </a:xfrm>
          <a:prstGeom prst="rect">
            <a:avLst/>
          </a:prstGeom>
        </p:spPr>
        <p:txBody>
          <a:bodyPr wrap="square">
            <a:spAutoFit/>
          </a:bodyPr>
          <a:lstStyle/>
          <a:p>
            <a:pPr lvl="0" algn="just">
              <a:spcAft>
                <a:spcPts val="0"/>
              </a:spcAft>
            </a:pPr>
            <a:r>
              <a:rPr lang="zh-CN" altLang="zh-CN" kern="100" dirty="0">
                <a:ea typeface="仿宋" panose="02010609060101010101" pitchFamily="49" charset="-122"/>
                <a:cs typeface="Times New Roman" panose="02020603050405020304" pitchFamily="18" charset="0"/>
              </a:rPr>
              <a:t>深入学习企业服务</a:t>
            </a:r>
            <a:r>
              <a:rPr lang="zh-CN" altLang="zh-CN" kern="100" dirty="0" smtClean="0">
                <a:ea typeface="仿宋" panose="02010609060101010101" pitchFamily="49" charset="-122"/>
                <a:cs typeface="Times New Roman" panose="02020603050405020304" pitchFamily="18" charset="0"/>
              </a:rPr>
              <a:t>总线（</a:t>
            </a:r>
            <a:r>
              <a:rPr lang="en-US" altLang="zh-CN" kern="100" dirty="0">
                <a:ea typeface="仿宋" panose="02010609060101010101" pitchFamily="49" charset="-122"/>
                <a:cs typeface="Times New Roman" panose="02020603050405020304" pitchFamily="18" charset="0"/>
              </a:rPr>
              <a:t>ESB</a:t>
            </a:r>
            <a:r>
              <a:rPr lang="zh-CN" altLang="zh-CN" kern="100" dirty="0" smtClean="0">
                <a:ea typeface="仿宋" panose="02010609060101010101" pitchFamily="49" charset="-122"/>
                <a:cs typeface="Times New Roman" panose="02020603050405020304" pitchFamily="18" charset="0"/>
              </a:rPr>
              <a:t>）</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流程</a:t>
            </a:r>
            <a:r>
              <a:rPr lang="zh-CN" altLang="zh-CN" kern="100" dirty="0">
                <a:ea typeface="仿宋" panose="02010609060101010101" pitchFamily="49" charset="-122"/>
                <a:cs typeface="Times New Roman" panose="02020603050405020304" pitchFamily="18" charset="0"/>
              </a:rPr>
              <a:t>管理平台（</a:t>
            </a:r>
            <a:r>
              <a:rPr lang="en-US" altLang="zh-CN" kern="100" dirty="0">
                <a:ea typeface="仿宋" panose="02010609060101010101" pitchFamily="49" charset="-122"/>
                <a:cs typeface="Times New Roman" panose="02020603050405020304" pitchFamily="18" charset="0"/>
              </a:rPr>
              <a:t>BPM</a:t>
            </a:r>
            <a:r>
              <a:rPr lang="zh-CN" altLang="zh-CN" kern="100" dirty="0" smtClean="0">
                <a:ea typeface="仿宋" panose="02010609060101010101" pitchFamily="49" charset="-122"/>
                <a:cs typeface="Times New Roman" panose="02020603050405020304" pitchFamily="18" charset="0"/>
              </a:rPr>
              <a:t>）</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主</a:t>
            </a:r>
            <a:r>
              <a:rPr lang="zh-CN" altLang="zh-CN" kern="100" dirty="0">
                <a:ea typeface="仿宋" panose="02010609060101010101" pitchFamily="49" charset="-122"/>
                <a:cs typeface="Times New Roman" panose="02020603050405020304" pitchFamily="18" charset="0"/>
              </a:rPr>
              <a:t>数据管理系统（</a:t>
            </a:r>
            <a:r>
              <a:rPr lang="en-US" altLang="zh-CN" kern="100" dirty="0" smtClean="0">
                <a:ea typeface="仿宋" panose="02010609060101010101" pitchFamily="49" charset="-122"/>
                <a:cs typeface="Times New Roman" panose="02020603050405020304" pitchFamily="18" charset="0"/>
              </a:rPr>
              <a:t>MDM</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移动</a:t>
            </a:r>
            <a:r>
              <a:rPr lang="zh-CN" altLang="zh-CN" kern="100" dirty="0">
                <a:ea typeface="仿宋" panose="02010609060101010101" pitchFamily="49" charset="-122"/>
                <a:cs typeface="Times New Roman" panose="02020603050405020304" pitchFamily="18" charset="0"/>
              </a:rPr>
              <a:t>端</a:t>
            </a:r>
            <a:r>
              <a:rPr lang="zh-CN" altLang="zh-CN" kern="100" dirty="0" smtClean="0">
                <a:ea typeface="仿宋" panose="02010609060101010101" pitchFamily="49" charset="-122"/>
                <a:cs typeface="Times New Roman" panose="02020603050405020304" pitchFamily="18" charset="0"/>
              </a:rPr>
              <a:t>平台</a:t>
            </a:r>
            <a:r>
              <a:rPr lang="zh-CN" altLang="en-US" kern="100" dirty="0" smtClean="0">
                <a:ea typeface="仿宋" panose="02010609060101010101" pitchFamily="49" charset="-122"/>
                <a:cs typeface="Times New Roman" panose="02020603050405020304" pitchFamily="18" charset="0"/>
              </a:rPr>
              <a:t>门户</a:t>
            </a:r>
            <a:r>
              <a:rPr lang="zh-CN" altLang="zh-CN" kern="100" dirty="0" smtClean="0">
                <a:ea typeface="仿宋" panose="02010609060101010101" pitchFamily="49" charset="-122"/>
                <a:cs typeface="Times New Roman" panose="02020603050405020304" pitchFamily="18" charset="0"/>
              </a:rPr>
              <a:t>开发</a:t>
            </a:r>
            <a:r>
              <a:rPr lang="zh-CN" altLang="en-US" kern="100" dirty="0" smtClean="0">
                <a:ea typeface="仿宋" panose="02010609060101010101" pitchFamily="49" charset="-122"/>
                <a:cs typeface="Times New Roman" panose="02020603050405020304" pitchFamily="18" charset="0"/>
              </a:rPr>
              <a:t>、协同平台等技术，同主流厂商与实施方举行技术沟通</a:t>
            </a:r>
            <a:r>
              <a:rPr lang="en-US" altLang="zh-CN" kern="100" dirty="0" smtClean="0">
                <a:solidFill>
                  <a:srgbClr val="FF0000"/>
                </a:solidFill>
                <a:ea typeface="仿宋" panose="02010609060101010101" pitchFamily="49" charset="-122"/>
                <a:cs typeface="Times New Roman" panose="02020603050405020304" pitchFamily="18" charset="0"/>
              </a:rPr>
              <a:t>30</a:t>
            </a:r>
            <a:r>
              <a:rPr lang="zh-CN" altLang="en-US" kern="100" dirty="0" smtClean="0">
                <a:solidFill>
                  <a:srgbClr val="FF0000"/>
                </a:solidFill>
                <a:ea typeface="仿宋" panose="02010609060101010101" pitchFamily="49" charset="-122"/>
                <a:cs typeface="Times New Roman" panose="02020603050405020304" pitchFamily="18" charset="0"/>
              </a:rPr>
              <a:t>余</a:t>
            </a:r>
            <a:r>
              <a:rPr lang="zh-CN" altLang="en-US" kern="100" dirty="0" smtClean="0">
                <a:ea typeface="仿宋" panose="02010609060101010101" pitchFamily="49" charset="-122"/>
                <a:cs typeface="Times New Roman" panose="02020603050405020304" pitchFamily="18" charset="0"/>
              </a:rPr>
              <a:t>次。</a:t>
            </a:r>
            <a:endParaRPr lang="zh-CN" altLang="en-US" dirty="0"/>
          </a:p>
        </p:txBody>
      </p:sp>
      <p:sp>
        <p:nvSpPr>
          <p:cNvPr id="55" name="矩形 54"/>
          <p:cNvSpPr/>
          <p:nvPr/>
        </p:nvSpPr>
        <p:spPr>
          <a:xfrm>
            <a:off x="2855892" y="3953603"/>
            <a:ext cx="6051567" cy="646331"/>
          </a:xfrm>
          <a:prstGeom prst="rect">
            <a:avLst/>
          </a:prstGeom>
        </p:spPr>
        <p:txBody>
          <a:bodyPr wrap="square">
            <a:spAutoFit/>
          </a:bodyPr>
          <a:lstStyle/>
          <a:p>
            <a:pPr lvl="0" algn="just">
              <a:spcAft>
                <a:spcPts val="0"/>
              </a:spcAft>
            </a:pPr>
            <a:r>
              <a:rPr lang="zh-CN" altLang="en-US" kern="100" dirty="0" smtClean="0">
                <a:ea typeface="仿宋" panose="02010609060101010101" pitchFamily="49" charset="-122"/>
                <a:cs typeface="Times New Roman" panose="02020603050405020304" pitchFamily="18" charset="0"/>
              </a:rPr>
              <a:t>收集整理技术资料</a:t>
            </a:r>
            <a:r>
              <a:rPr lang="en-US" altLang="zh-CN" kern="100" dirty="0" smtClean="0">
                <a:solidFill>
                  <a:srgbClr val="FF0000"/>
                </a:solidFill>
                <a:ea typeface="仿宋" panose="02010609060101010101" pitchFamily="49" charset="-122"/>
                <a:cs typeface="Times New Roman" panose="02020603050405020304" pitchFamily="18" charset="0"/>
              </a:rPr>
              <a:t>100</a:t>
            </a:r>
            <a:r>
              <a:rPr lang="zh-CN" altLang="en-US" kern="100" dirty="0" smtClean="0">
                <a:ea typeface="仿宋" panose="02010609060101010101" pitchFamily="49" charset="-122"/>
                <a:cs typeface="Times New Roman" panose="02020603050405020304" pitchFamily="18" charset="0"/>
              </a:rPr>
              <a:t>份，录音文件</a:t>
            </a:r>
            <a:r>
              <a:rPr lang="en-US" altLang="zh-CN" kern="100" dirty="0" smtClean="0">
                <a:ea typeface="仿宋" panose="02010609060101010101" pitchFamily="49" charset="-122"/>
                <a:cs typeface="Times New Roman" panose="02020603050405020304" pitchFamily="18" charset="0"/>
              </a:rPr>
              <a:t>12</a:t>
            </a:r>
            <a:r>
              <a:rPr lang="zh-CN" altLang="en-US" kern="100" dirty="0" smtClean="0">
                <a:ea typeface="仿宋" panose="02010609060101010101" pitchFamily="49" charset="-122"/>
                <a:cs typeface="Times New Roman" panose="02020603050405020304" pitchFamily="18" charset="0"/>
              </a:rPr>
              <a:t>份，出具对比评估报告</a:t>
            </a:r>
            <a:r>
              <a:rPr lang="en-US" altLang="zh-CN" kern="100" dirty="0" smtClean="0">
                <a:ea typeface="仿宋" panose="02010609060101010101" pitchFamily="49" charset="-122"/>
                <a:cs typeface="Times New Roman" panose="02020603050405020304" pitchFamily="18" charset="0"/>
              </a:rPr>
              <a:t>2</a:t>
            </a:r>
            <a:r>
              <a:rPr lang="zh-CN" altLang="en-US" kern="100" dirty="0" smtClean="0">
                <a:ea typeface="仿宋" panose="02010609060101010101" pitchFamily="49" charset="-122"/>
                <a:cs typeface="Times New Roman" panose="02020603050405020304" pitchFamily="18" charset="0"/>
              </a:rPr>
              <a:t>份，形成实施草案</a:t>
            </a:r>
            <a:r>
              <a:rPr lang="en-US" altLang="zh-CN" kern="100" dirty="0" smtClean="0">
                <a:ea typeface="仿宋" panose="02010609060101010101" pitchFamily="49" charset="-122"/>
                <a:cs typeface="Times New Roman" panose="02020603050405020304" pitchFamily="18" charset="0"/>
              </a:rPr>
              <a:t>5</a:t>
            </a:r>
            <a:r>
              <a:rPr lang="zh-CN" altLang="en-US" kern="100" dirty="0" smtClean="0">
                <a:ea typeface="仿宋" panose="02010609060101010101" pitchFamily="49" charset="-122"/>
                <a:cs typeface="Times New Roman" panose="02020603050405020304" pitchFamily="18" charset="0"/>
              </a:rPr>
              <a:t>份。</a:t>
            </a:r>
            <a:endParaRPr lang="zh-CN" altLang="en-US" dirty="0"/>
          </a:p>
        </p:txBody>
      </p:sp>
      <p:sp>
        <p:nvSpPr>
          <p:cNvPr id="56" name="矩形 55"/>
          <p:cNvSpPr/>
          <p:nvPr/>
        </p:nvSpPr>
        <p:spPr>
          <a:xfrm>
            <a:off x="2880299" y="2553708"/>
            <a:ext cx="6051567" cy="369332"/>
          </a:xfrm>
          <a:prstGeom prst="rect">
            <a:avLst/>
          </a:prstGeom>
        </p:spPr>
        <p:txBody>
          <a:bodyPr wrap="square">
            <a:spAutoFit/>
          </a:bodyPr>
          <a:lstStyle/>
          <a:p>
            <a:pPr lvl="0" algn="just">
              <a:spcAft>
                <a:spcPts val="0"/>
              </a:spcAft>
            </a:pPr>
            <a:r>
              <a:rPr lang="zh-CN" altLang="en-US" kern="100" dirty="0" smtClean="0">
                <a:ea typeface="仿宋" panose="02010609060101010101" pitchFamily="49" charset="-122"/>
                <a:cs typeface="Times New Roman" panose="02020603050405020304" pitchFamily="18" charset="0"/>
              </a:rPr>
              <a:t>完成系统验证项目</a:t>
            </a:r>
            <a:r>
              <a:rPr lang="en-US" altLang="zh-CN" kern="100" dirty="0" smtClean="0">
                <a:ea typeface="仿宋" panose="02010609060101010101" pitchFamily="49" charset="-122"/>
                <a:cs typeface="Times New Roman" panose="02020603050405020304" pitchFamily="18" charset="0"/>
              </a:rPr>
              <a:t>7</a:t>
            </a:r>
            <a:r>
              <a:rPr lang="zh-CN" altLang="en-US" kern="100" dirty="0" smtClean="0">
                <a:ea typeface="仿宋" panose="02010609060101010101" pitchFamily="49" charset="-122"/>
                <a:cs typeface="Times New Roman" panose="02020603050405020304" pitchFamily="18" charset="0"/>
              </a:rPr>
              <a:t>个，实际试用各类平台</a:t>
            </a:r>
            <a:r>
              <a:rPr lang="en-US" altLang="zh-CN" kern="100" dirty="0" smtClean="0">
                <a:ea typeface="仿宋" panose="02010609060101010101" pitchFamily="49" charset="-122"/>
                <a:cs typeface="Times New Roman" panose="02020603050405020304" pitchFamily="18" charset="0"/>
              </a:rPr>
              <a:t>11</a:t>
            </a:r>
            <a:r>
              <a:rPr lang="zh-CN" altLang="en-US" kern="100" dirty="0" smtClean="0">
                <a:ea typeface="仿宋" panose="02010609060101010101" pitchFamily="49" charset="-122"/>
                <a:cs typeface="Times New Roman" panose="02020603050405020304" pitchFamily="18" charset="0"/>
              </a:rPr>
              <a:t>个。</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ppt_x"/>
                                          </p:val>
                                        </p:tav>
                                      </p:tavLst>
                                    </p:anim>
                                    <p:anim calcmode="lin" valueType="num">
                                      <p:cBhvr additive="base">
                                        <p:cTn id="35" dur="500"/>
                                        <p:tgtEl>
                                          <p:spTgt spid="13"/>
                                        </p:tgtEl>
                                        <p:attrNameLst>
                                          <p:attrName>ppt_y</p:attrName>
                                        </p:attrNameLst>
                                      </p:cBhvr>
                                      <p:tavLst>
                                        <p:tav tm="0">
                                          <p:val>
                                            <p:strVal val="ppt_y"/>
                                          </p:val>
                                        </p:tav>
                                        <p:tav tm="100000">
                                          <p:val>
                                            <p:strVal val="1+ppt_h/2"/>
                                          </p:val>
                                        </p:tav>
                                      </p:tavLst>
                                    </p:anim>
                                    <p:set>
                                      <p:cBhvr>
                                        <p:cTn id="36" dur="1" fill="hold">
                                          <p:stCondLst>
                                            <p:cond delay="499"/>
                                          </p:stCondLst>
                                        </p:cTn>
                                        <p:tgtEl>
                                          <p:spTgt spid="13"/>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4"/>
                                        </p:tgtEl>
                                        <p:attrNameLst>
                                          <p:attrName>ppt_x</p:attrName>
                                        </p:attrNameLst>
                                      </p:cBhvr>
                                      <p:tavLst>
                                        <p:tav tm="0">
                                          <p:val>
                                            <p:strVal val="ppt_x"/>
                                          </p:val>
                                        </p:tav>
                                        <p:tav tm="100000">
                                          <p:val>
                                            <p:strVal val="ppt_x"/>
                                          </p:val>
                                        </p:tav>
                                      </p:tavLst>
                                    </p:anim>
                                    <p:anim calcmode="lin" valueType="num">
                                      <p:cBhvr additive="base">
                                        <p:cTn id="39" dur="500"/>
                                        <p:tgtEl>
                                          <p:spTgt spid="14"/>
                                        </p:tgtEl>
                                        <p:attrNameLst>
                                          <p:attrName>ppt_y</p:attrName>
                                        </p:attrNameLst>
                                      </p:cBhvr>
                                      <p:tavLst>
                                        <p:tav tm="0">
                                          <p:val>
                                            <p:strVal val="ppt_y"/>
                                          </p:val>
                                        </p:tav>
                                        <p:tav tm="100000">
                                          <p:val>
                                            <p:strVal val="1+ppt_h/2"/>
                                          </p:val>
                                        </p:tav>
                                      </p:tavLst>
                                    </p:anim>
                                    <p:set>
                                      <p:cBhvr>
                                        <p:cTn id="40" dur="1" fill="hold">
                                          <p:stCondLst>
                                            <p:cond delay="499"/>
                                          </p:stCondLst>
                                        </p:cTn>
                                        <p:tgtEl>
                                          <p:spTgt spid="14"/>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gtEl>
                                        <p:attrNameLst>
                                          <p:attrName>ppt_x</p:attrName>
                                        </p:attrNameLst>
                                      </p:cBhvr>
                                      <p:tavLst>
                                        <p:tav tm="0">
                                          <p:val>
                                            <p:strVal val="ppt_x"/>
                                          </p:val>
                                        </p:tav>
                                        <p:tav tm="100000">
                                          <p:val>
                                            <p:strVal val="ppt_x"/>
                                          </p:val>
                                        </p:tav>
                                      </p:tavLst>
                                    </p:anim>
                                    <p:anim calcmode="lin" valueType="num">
                                      <p:cBhvr additive="base">
                                        <p:cTn id="47" dur="500"/>
                                        <p:tgtEl>
                                          <p:spTgt spid="3"/>
                                        </p:tgtEl>
                                        <p:attrNameLst>
                                          <p:attrName>ppt_y</p:attrName>
                                        </p:attrNameLst>
                                      </p:cBhvr>
                                      <p:tavLst>
                                        <p:tav tm="0">
                                          <p:val>
                                            <p:strVal val="ppt_y"/>
                                          </p:val>
                                        </p:tav>
                                        <p:tav tm="100000">
                                          <p:val>
                                            <p:strVal val="1+ppt_h/2"/>
                                          </p:val>
                                        </p:tav>
                                      </p:tavLst>
                                    </p:anim>
                                    <p:set>
                                      <p:cBhvr>
                                        <p:cTn id="48" dur="1" fill="hold">
                                          <p:stCondLst>
                                            <p:cond delay="499"/>
                                          </p:stCondLst>
                                        </p:cTn>
                                        <p:tgtEl>
                                          <p:spTgt spid="3"/>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7"/>
                                        </p:tgtEl>
                                        <p:attrNameLst>
                                          <p:attrName>ppt_x</p:attrName>
                                        </p:attrNameLst>
                                      </p:cBhvr>
                                      <p:tavLst>
                                        <p:tav tm="0">
                                          <p:val>
                                            <p:strVal val="ppt_x"/>
                                          </p:val>
                                        </p:tav>
                                        <p:tav tm="100000">
                                          <p:val>
                                            <p:strVal val="ppt_x"/>
                                          </p:val>
                                        </p:tav>
                                      </p:tavLst>
                                    </p:anim>
                                    <p:anim calcmode="lin" valueType="num">
                                      <p:cBhvr additive="base">
                                        <p:cTn id="55" dur="500"/>
                                        <p:tgtEl>
                                          <p:spTgt spid="7"/>
                                        </p:tgtEl>
                                        <p:attrNameLst>
                                          <p:attrName>ppt_y</p:attrName>
                                        </p:attrNameLst>
                                      </p:cBhvr>
                                      <p:tavLst>
                                        <p:tav tm="0">
                                          <p:val>
                                            <p:strVal val="ppt_y"/>
                                          </p:val>
                                        </p:tav>
                                        <p:tav tm="100000">
                                          <p:val>
                                            <p:strVal val="1+ppt_h/2"/>
                                          </p:val>
                                        </p:tav>
                                      </p:tavLst>
                                    </p:anim>
                                    <p:set>
                                      <p:cBhvr>
                                        <p:cTn id="56" dur="1" fill="hold">
                                          <p:stCondLst>
                                            <p:cond delay="499"/>
                                          </p:stCondLst>
                                        </p:cTn>
                                        <p:tgtEl>
                                          <p:spTgt spid="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
                                        </p:tgtEl>
                                        <p:attrNameLst>
                                          <p:attrName>ppt_x</p:attrName>
                                        </p:attrNameLst>
                                      </p:cBhvr>
                                      <p:tavLst>
                                        <p:tav tm="0">
                                          <p:val>
                                            <p:strVal val="ppt_x"/>
                                          </p:val>
                                        </p:tav>
                                        <p:tav tm="100000">
                                          <p:val>
                                            <p:strVal val="ppt_x"/>
                                          </p:val>
                                        </p:tav>
                                      </p:tavLst>
                                    </p:anim>
                                    <p:anim calcmode="lin" valueType="num">
                                      <p:cBhvr additive="base">
                                        <p:cTn id="67" dur="500"/>
                                        <p:tgtEl>
                                          <p:spTgt spid="10"/>
                                        </p:tgtEl>
                                        <p:attrNameLst>
                                          <p:attrName>ppt_y</p:attrName>
                                        </p:attrNameLst>
                                      </p:cBhvr>
                                      <p:tavLst>
                                        <p:tav tm="0">
                                          <p:val>
                                            <p:strVal val="ppt_y"/>
                                          </p:val>
                                        </p:tav>
                                        <p:tav tm="100000">
                                          <p:val>
                                            <p:strVal val="1+ppt_h/2"/>
                                          </p:val>
                                        </p:tav>
                                      </p:tavLst>
                                    </p:anim>
                                    <p:set>
                                      <p:cBhvr>
                                        <p:cTn id="68" dur="1" fill="hold">
                                          <p:stCondLst>
                                            <p:cond delay="499"/>
                                          </p:stCondLst>
                                        </p:cTn>
                                        <p:tgtEl>
                                          <p:spTgt spid="1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1"/>
                                        </p:tgtEl>
                                        <p:attrNameLst>
                                          <p:attrName>ppt_x</p:attrName>
                                        </p:attrNameLst>
                                      </p:cBhvr>
                                      <p:tavLst>
                                        <p:tav tm="0">
                                          <p:val>
                                            <p:strVal val="ppt_x"/>
                                          </p:val>
                                        </p:tav>
                                        <p:tav tm="100000">
                                          <p:val>
                                            <p:strVal val="ppt_x"/>
                                          </p:val>
                                        </p:tav>
                                      </p:tavLst>
                                    </p:anim>
                                    <p:anim calcmode="lin" valueType="num">
                                      <p:cBhvr additive="base">
                                        <p:cTn id="71" dur="500"/>
                                        <p:tgtEl>
                                          <p:spTgt spid="11"/>
                                        </p:tgtEl>
                                        <p:attrNameLst>
                                          <p:attrName>ppt_y</p:attrName>
                                        </p:attrNameLst>
                                      </p:cBhvr>
                                      <p:tavLst>
                                        <p:tav tm="0">
                                          <p:val>
                                            <p:strVal val="ppt_y"/>
                                          </p:val>
                                        </p:tav>
                                        <p:tav tm="100000">
                                          <p:val>
                                            <p:strVal val="1+ppt_h/2"/>
                                          </p:val>
                                        </p:tav>
                                      </p:tavLst>
                                    </p:anim>
                                    <p:set>
                                      <p:cBhvr>
                                        <p:cTn id="72" dur="1" fill="hold">
                                          <p:stCondLst>
                                            <p:cond delay="499"/>
                                          </p:stCondLst>
                                        </p:cTn>
                                        <p:tgtEl>
                                          <p:spTgt spid="11"/>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2"/>
                                        </p:tgtEl>
                                        <p:attrNameLst>
                                          <p:attrName>ppt_x</p:attrName>
                                        </p:attrNameLst>
                                      </p:cBhvr>
                                      <p:tavLst>
                                        <p:tav tm="0">
                                          <p:val>
                                            <p:strVal val="ppt_x"/>
                                          </p:val>
                                        </p:tav>
                                        <p:tav tm="100000">
                                          <p:val>
                                            <p:strVal val="ppt_x"/>
                                          </p:val>
                                        </p:tav>
                                      </p:tavLst>
                                    </p:anim>
                                    <p:anim calcmode="lin" valueType="num">
                                      <p:cBhvr additive="base">
                                        <p:cTn id="75" dur="500"/>
                                        <p:tgtEl>
                                          <p:spTgt spid="12"/>
                                        </p:tgtEl>
                                        <p:attrNameLst>
                                          <p:attrName>ppt_y</p:attrName>
                                        </p:attrNameLst>
                                      </p:cBhvr>
                                      <p:tavLst>
                                        <p:tav tm="0">
                                          <p:val>
                                            <p:strVal val="ppt_y"/>
                                          </p:val>
                                        </p:tav>
                                        <p:tav tm="100000">
                                          <p:val>
                                            <p:strVal val="1+ppt_h/2"/>
                                          </p:val>
                                        </p:tav>
                                      </p:tavLst>
                                    </p:anim>
                                    <p:set>
                                      <p:cBhvr>
                                        <p:cTn id="76" dur="1" fill="hold">
                                          <p:stCondLst>
                                            <p:cond delay="499"/>
                                          </p:stCondLst>
                                        </p:cTn>
                                        <p:tgtEl>
                                          <p:spTgt spid="12"/>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3"/>
                                        </p:tgtEl>
                                        <p:attrNameLst>
                                          <p:attrName>ppt_x</p:attrName>
                                        </p:attrNameLst>
                                      </p:cBhvr>
                                      <p:tavLst>
                                        <p:tav tm="0">
                                          <p:val>
                                            <p:strVal val="ppt_x"/>
                                          </p:val>
                                        </p:tav>
                                        <p:tav tm="100000">
                                          <p:val>
                                            <p:strVal val="ppt_x"/>
                                          </p:val>
                                        </p:tav>
                                      </p:tavLst>
                                    </p:anim>
                                    <p:anim calcmode="lin" valueType="num">
                                      <p:cBhvr additive="base">
                                        <p:cTn id="79" dur="500"/>
                                        <p:tgtEl>
                                          <p:spTgt spid="13"/>
                                        </p:tgtEl>
                                        <p:attrNameLst>
                                          <p:attrName>ppt_y</p:attrName>
                                        </p:attrNameLst>
                                      </p:cBhvr>
                                      <p:tavLst>
                                        <p:tav tm="0">
                                          <p:val>
                                            <p:strVal val="ppt_y"/>
                                          </p:val>
                                        </p:tav>
                                        <p:tav tm="100000">
                                          <p:val>
                                            <p:strVal val="1+ppt_h/2"/>
                                          </p:val>
                                        </p:tav>
                                      </p:tavLst>
                                    </p:anim>
                                    <p:set>
                                      <p:cBhvr>
                                        <p:cTn id="80" dur="1" fill="hold">
                                          <p:stCondLst>
                                            <p:cond delay="499"/>
                                          </p:stCondLst>
                                        </p:cTn>
                                        <p:tgtEl>
                                          <p:spTgt spid="1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4"/>
                                        </p:tgtEl>
                                        <p:attrNameLst>
                                          <p:attrName>ppt_x</p:attrName>
                                        </p:attrNameLst>
                                      </p:cBhvr>
                                      <p:tavLst>
                                        <p:tav tm="0">
                                          <p:val>
                                            <p:strVal val="ppt_x"/>
                                          </p:val>
                                        </p:tav>
                                        <p:tav tm="100000">
                                          <p:val>
                                            <p:strVal val="ppt_x"/>
                                          </p:val>
                                        </p:tav>
                                      </p:tavLst>
                                    </p:anim>
                                    <p:anim calcmode="lin" valueType="num">
                                      <p:cBhvr additive="base">
                                        <p:cTn id="83" dur="500"/>
                                        <p:tgtEl>
                                          <p:spTgt spid="14"/>
                                        </p:tgtEl>
                                        <p:attrNameLst>
                                          <p:attrName>ppt_y</p:attrName>
                                        </p:attrNameLst>
                                      </p:cBhvr>
                                      <p:tavLst>
                                        <p:tav tm="0">
                                          <p:val>
                                            <p:strVal val="ppt_y"/>
                                          </p:val>
                                        </p:tav>
                                        <p:tav tm="100000">
                                          <p:val>
                                            <p:strVal val="1+ppt_h/2"/>
                                          </p:val>
                                        </p:tav>
                                      </p:tavLst>
                                    </p:anim>
                                    <p:set>
                                      <p:cBhvr>
                                        <p:cTn id="84" dur="1" fill="hold">
                                          <p:stCondLst>
                                            <p:cond delay="499"/>
                                          </p:stCondLst>
                                        </p:cTn>
                                        <p:tgtEl>
                                          <p:spTgt spid="14"/>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
                                        </p:tgtEl>
                                        <p:attrNameLst>
                                          <p:attrName>ppt_x</p:attrName>
                                        </p:attrNameLst>
                                      </p:cBhvr>
                                      <p:tavLst>
                                        <p:tav tm="0">
                                          <p:val>
                                            <p:strVal val="ppt_x"/>
                                          </p:val>
                                        </p:tav>
                                        <p:tav tm="100000">
                                          <p:val>
                                            <p:strVal val="ppt_x"/>
                                          </p:val>
                                        </p:tav>
                                      </p:tavLst>
                                    </p:anim>
                                    <p:anim calcmode="lin" valueType="num">
                                      <p:cBhvr additive="base">
                                        <p:cTn id="87" dur="500"/>
                                        <p:tgtEl>
                                          <p:spTgt spid="2"/>
                                        </p:tgtEl>
                                        <p:attrNameLst>
                                          <p:attrName>ppt_y</p:attrName>
                                        </p:attrNameLst>
                                      </p:cBhvr>
                                      <p:tavLst>
                                        <p:tav tm="0">
                                          <p:val>
                                            <p:strVal val="ppt_y"/>
                                          </p:val>
                                        </p:tav>
                                        <p:tav tm="100000">
                                          <p:val>
                                            <p:strVal val="1+ppt_h/2"/>
                                          </p:val>
                                        </p:tav>
                                      </p:tavLst>
                                    </p:anim>
                                    <p:set>
                                      <p:cBhvr>
                                        <p:cTn id="88" dur="1" fill="hold">
                                          <p:stCondLst>
                                            <p:cond delay="499"/>
                                          </p:stCondLst>
                                        </p:cTn>
                                        <p:tgtEl>
                                          <p:spTgt spid="2"/>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gtEl>
                                        <p:attrNameLst>
                                          <p:attrName>ppt_x</p:attrName>
                                        </p:attrNameLst>
                                      </p:cBhvr>
                                      <p:tavLst>
                                        <p:tav tm="0">
                                          <p:val>
                                            <p:strVal val="ppt_x"/>
                                          </p:val>
                                        </p:tav>
                                        <p:tav tm="100000">
                                          <p:val>
                                            <p:strVal val="ppt_x"/>
                                          </p:val>
                                        </p:tav>
                                      </p:tavLst>
                                    </p:anim>
                                    <p:anim calcmode="lin" valueType="num">
                                      <p:cBhvr additive="base">
                                        <p:cTn id="91" dur="500"/>
                                        <p:tgtEl>
                                          <p:spTgt spid="3"/>
                                        </p:tgtEl>
                                        <p:attrNameLst>
                                          <p:attrName>ppt_y</p:attrName>
                                        </p:attrNameLst>
                                      </p:cBhvr>
                                      <p:tavLst>
                                        <p:tav tm="0">
                                          <p:val>
                                            <p:strVal val="ppt_y"/>
                                          </p:val>
                                        </p:tav>
                                        <p:tav tm="100000">
                                          <p:val>
                                            <p:strVal val="1+ppt_h/2"/>
                                          </p:val>
                                        </p:tav>
                                      </p:tavLst>
                                    </p:anim>
                                    <p:set>
                                      <p:cBhvr>
                                        <p:cTn id="92" dur="1" fill="hold">
                                          <p:stCondLst>
                                            <p:cond delay="499"/>
                                          </p:stCondLst>
                                        </p:cTn>
                                        <p:tgtEl>
                                          <p:spTgt spid="3"/>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4"/>
                                        </p:tgtEl>
                                        <p:attrNameLst>
                                          <p:attrName>ppt_x</p:attrName>
                                        </p:attrNameLst>
                                      </p:cBhvr>
                                      <p:tavLst>
                                        <p:tav tm="0">
                                          <p:val>
                                            <p:strVal val="ppt_x"/>
                                          </p:val>
                                        </p:tav>
                                        <p:tav tm="100000">
                                          <p:val>
                                            <p:strVal val="ppt_x"/>
                                          </p:val>
                                        </p:tav>
                                      </p:tavLst>
                                    </p:anim>
                                    <p:anim calcmode="lin" valueType="num">
                                      <p:cBhvr additive="base">
                                        <p:cTn id="99" dur="500"/>
                                        <p:tgtEl>
                                          <p:spTgt spid="4"/>
                                        </p:tgtEl>
                                        <p:attrNameLst>
                                          <p:attrName>ppt_y</p:attrName>
                                        </p:attrNameLst>
                                      </p:cBhvr>
                                      <p:tavLst>
                                        <p:tav tm="0">
                                          <p:val>
                                            <p:strVal val="ppt_y"/>
                                          </p:val>
                                        </p:tav>
                                        <p:tav tm="100000">
                                          <p:val>
                                            <p:strVal val="1+ppt_h/2"/>
                                          </p:val>
                                        </p:tav>
                                      </p:tavLst>
                                    </p:anim>
                                    <p:set>
                                      <p:cBhvr>
                                        <p:cTn id="100" dur="1" fill="hold">
                                          <p:stCondLst>
                                            <p:cond delay="499"/>
                                          </p:stCondLst>
                                        </p:cTn>
                                        <p:tgtEl>
                                          <p:spTgt spid="4"/>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8.33333E-6 1.2955E-7 C -0.19775 -0.0219 -0.39532 -0.0438 -0.53716 -0.10271 C -0.679 -0.16163 -0.76494 -0.25786 -0.85087 -0.35379 " pathEditMode="relative" ptsTypes="aaA">
                                      <p:cBhvr>
                                        <p:cTn id="102" dur="2000" fill="hold"/>
                                        <p:tgtEl>
                                          <p:spTgt spid="15"/>
                                        </p:tgtEl>
                                        <p:attrNameLst>
                                          <p:attrName>ppt_x</p:attrName>
                                          <p:attrName>ppt_y</p:attrName>
                                        </p:attrNameLst>
                                      </p:cBhvr>
                                    </p:animMotion>
                                  </p:childTnLst>
                                </p:cTn>
                              </p:par>
                              <p:par>
                                <p:cTn id="103" presetID="6" presetClass="emph" presetSubtype="0" fill="hold" nodeType="withEffect">
                                  <p:stCondLst>
                                    <p:cond delay="0"/>
                                  </p:stCondLst>
                                  <p:childTnLst>
                                    <p:animScale>
                                      <p:cBhvr>
                                        <p:cTn id="104" dur="2000" fill="hold"/>
                                        <p:tgtEl>
                                          <p:spTgt spid="15"/>
                                        </p:tgtEl>
                                      </p:cBhvr>
                                      <p:by x="25000" y="25000"/>
                                    </p:animScale>
                                  </p:childTnLst>
                                </p:cTn>
                              </p:par>
                            </p:childTnLst>
                          </p:cTn>
                        </p:par>
                      </p:childTnLst>
                    </p:cTn>
                  </p:par>
                  <p:par>
                    <p:cTn id="105" fill="hold">
                      <p:stCondLst>
                        <p:cond delay="indefinite"/>
                      </p:stCondLst>
                      <p:childTnLst>
                        <p:par>
                          <p:cTn id="106" fill="hold">
                            <p:stCondLst>
                              <p:cond delay="0"/>
                            </p:stCondLst>
                            <p:childTnLst>
                              <p:par>
                                <p:cTn id="107" presetID="16" presetClass="entr" presetSubtype="26" fill="hold" grpId="0" nodeType="click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arn(inHorizontal)">
                                      <p:cBhvr>
                                        <p:cTn id="109" dur="500"/>
                                        <p:tgtEl>
                                          <p:spTgt spid="53"/>
                                        </p:tgtEl>
                                      </p:cBhvr>
                                    </p:animEffect>
                                  </p:childTnLst>
                                </p:cTn>
                              </p:par>
                              <p:par>
                                <p:cTn id="110" presetID="16" presetClass="entr" presetSubtype="26"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barn(inHorizontal)">
                                      <p:cBhvr>
                                        <p:cTn id="112" dur="500"/>
                                        <p:tgtEl>
                                          <p:spTgt spid="46"/>
                                        </p:tgtEl>
                                      </p:cBhvr>
                                    </p:animEffect>
                                  </p:childTnLst>
                                </p:cTn>
                              </p:par>
                              <p:par>
                                <p:cTn id="113" presetID="16" presetClass="entr" presetSubtype="26"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barn(inHorizontal)">
                                      <p:cBhvr>
                                        <p:cTn id="115" dur="500"/>
                                        <p:tgtEl>
                                          <p:spTgt spid="48"/>
                                        </p:tgtEl>
                                      </p:cBhvr>
                                    </p:animEffect>
                                  </p:childTnLst>
                                </p:cTn>
                              </p:par>
                              <p:par>
                                <p:cTn id="116" presetID="16" presetClass="entr" presetSubtype="26"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barn(inHorizontal)">
                                      <p:cBhvr>
                                        <p:cTn id="118" dur="500"/>
                                        <p:tgtEl>
                                          <p:spTgt spid="51"/>
                                        </p:tgtEl>
                                      </p:cBhvr>
                                    </p:animEffect>
                                  </p:childTnLst>
                                </p:cTn>
                              </p:par>
                              <p:par>
                                <p:cTn id="119" presetID="16" presetClass="entr" presetSubtype="26"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barn(inHorizontal)">
                                      <p:cBhvr>
                                        <p:cTn id="121" dur="500"/>
                                        <p:tgtEl>
                                          <p:spTgt spid="49"/>
                                        </p:tgtEl>
                                      </p:cBhvr>
                                    </p:animEffect>
                                  </p:childTnLst>
                                </p:cTn>
                              </p:par>
                              <p:par>
                                <p:cTn id="122" presetID="16" presetClass="entr" presetSubtype="26"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barn(inHorizontal)">
                                      <p:cBhvr>
                                        <p:cTn id="124" dur="500"/>
                                        <p:tgtEl>
                                          <p:spTgt spid="47"/>
                                        </p:tgtEl>
                                      </p:cBhvr>
                                    </p:animEffect>
                                  </p:childTnLst>
                                </p:cTn>
                              </p:par>
                              <p:par>
                                <p:cTn id="125" presetID="16" presetClass="entr" presetSubtype="26"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barn(inHorizontal)">
                                      <p:cBhvr>
                                        <p:cTn id="127" dur="500"/>
                                        <p:tgtEl>
                                          <p:spTgt spid="45"/>
                                        </p:tgtEl>
                                      </p:cBhvr>
                                    </p:animEffect>
                                  </p:childTnLst>
                                </p:cTn>
                              </p:par>
                              <p:par>
                                <p:cTn id="128" presetID="16" presetClass="entr" presetSubtype="26"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barn(inHorizontal)">
                                      <p:cBhvr>
                                        <p:cTn id="130" dur="500"/>
                                        <p:tgtEl>
                                          <p:spTgt spid="55"/>
                                        </p:tgtEl>
                                      </p:cBhvr>
                                    </p:animEffect>
                                  </p:childTnLst>
                                </p:cTn>
                              </p:par>
                              <p:par>
                                <p:cTn id="131" presetID="16" presetClass="entr" presetSubtype="26"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barn(inHorizontal)">
                                      <p:cBhvr>
                                        <p:cTn id="133" dur="500"/>
                                        <p:tgtEl>
                                          <p:spTgt spid="50"/>
                                        </p:tgtEl>
                                      </p:cBhvr>
                                    </p:animEffect>
                                  </p:childTnLst>
                                </p:cTn>
                              </p:par>
                              <p:par>
                                <p:cTn id="134" presetID="16" presetClass="entr" presetSubtype="26"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barn(inHorizontal)">
                                      <p:cBhvr>
                                        <p:cTn id="136" dur="500"/>
                                        <p:tgtEl>
                                          <p:spTgt spid="56"/>
                                        </p:tgtEl>
                                      </p:cBhvr>
                                    </p:animEffect>
                                  </p:childTnLst>
                                </p:cTn>
                              </p:par>
                              <p:par>
                                <p:cTn id="137" presetID="16" presetClass="entr" presetSubtype="26" fill="hold" grpId="0" nodeType="with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barn(inHorizontal)">
                                      <p:cBhvr>
                                        <p:cTn id="139" dur="500"/>
                                        <p:tgtEl>
                                          <p:spTgt spid="54"/>
                                        </p:tgtEl>
                                      </p:cBhvr>
                                    </p:animEffect>
                                  </p:childTnLst>
                                </p:cTn>
                              </p:par>
                              <p:par>
                                <p:cTn id="140" presetID="16" presetClass="entr" presetSubtype="26" fill="hold" grpId="0"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barn(inHorizontal)">
                                      <p:cBhvr>
                                        <p:cTn id="1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animBg="1"/>
      <p:bldP spid="50" grpId="0" animBg="1"/>
      <p:bldP spid="51" grpId="0" animBg="1"/>
      <p:bldP spid="52" grpId="0" animBg="1"/>
      <p:bldP spid="53" grpId="0" animBg="1"/>
      <p:bldP spid="54" grpId="0"/>
      <p:bldP spid="55"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endParaRPr>
          </a:p>
        </p:txBody>
      </p:sp>
      <p:sp>
        <p:nvSpPr>
          <p:cNvPr id="2" name="标题 1"/>
          <p:cNvSpPr>
            <a:spLocks noGrp="1"/>
          </p:cNvSpPr>
          <p:nvPr>
            <p:ph type="title"/>
          </p:nvPr>
        </p:nvSpPr>
        <p:spPr>
          <a:xfrm>
            <a:off x="7813717" y="123516"/>
            <a:ext cx="1025706" cy="312286"/>
          </a:xfrm>
          <a:solidFill>
            <a:srgbClr val="139D2A"/>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汇报提纲</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a:solidFill>
                <a:srgbClr val="FFFFFF"/>
              </a:solidFill>
              <a:latin typeface="宋体" pitchFamily="2" charset="-122"/>
              <a:sym typeface="宋体" pitchFamily="2" charset="-122"/>
            </a:endParaRPr>
          </a:p>
        </p:txBody>
      </p:sp>
      <p:grpSp>
        <p:nvGrpSpPr>
          <p:cNvPr id="23" name="组合 7"/>
          <p:cNvGrpSpPr>
            <a:grpSpLocks/>
          </p:cNvGrpSpPr>
          <p:nvPr/>
        </p:nvGrpSpPr>
        <p:grpSpPr bwMode="auto">
          <a:xfrm>
            <a:off x="1158399" y="1683393"/>
            <a:ext cx="3198457" cy="2169825"/>
            <a:chOff x="150688" y="0"/>
            <a:chExt cx="4205288" cy="2558046"/>
          </a:xfrm>
        </p:grpSpPr>
        <p:sp>
          <p:nvSpPr>
            <p:cNvPr id="24" name="文本框 6"/>
            <p:cNvSpPr>
              <a:spLocks noChangeArrowheads="1"/>
            </p:cNvSpPr>
            <p:nvPr/>
          </p:nvSpPr>
          <p:spPr bwMode="auto">
            <a:xfrm>
              <a:off x="150688" y="0"/>
              <a:ext cx="4205288" cy="2558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3500" b="1" dirty="0" smtClean="0">
                  <a:solidFill>
                    <a:srgbClr val="F27120"/>
                  </a:solidFill>
                  <a:latin typeface="Arial Black" pitchFamily="34" charset="0"/>
                  <a:ea typeface="微软雅黑" pitchFamily="34" charset="-122"/>
                  <a:sym typeface="Times New Roman" pitchFamily="18" charset="0"/>
                </a:rPr>
                <a:t>0</a:t>
              </a:r>
              <a:r>
                <a:rPr lang="en-US" altLang="zh-CN" sz="13500" b="1" dirty="0" smtClean="0">
                  <a:solidFill>
                    <a:srgbClr val="F27120"/>
                  </a:solidFill>
                  <a:latin typeface="Arial Black" pitchFamily="34" charset="0"/>
                  <a:ea typeface="微软雅黑" pitchFamily="34" charset="-122"/>
                  <a:sym typeface="Times New Roman" pitchFamily="18" charset="0"/>
                </a:rPr>
                <a:t>2</a:t>
              </a:r>
              <a:endParaRPr lang="zh-CN" altLang="en-US" sz="13500" b="1" dirty="0">
                <a:solidFill>
                  <a:srgbClr val="F27120"/>
                </a:solidFill>
                <a:latin typeface="Arial Black" pitchFamily="34" charset="0"/>
                <a:ea typeface="微软雅黑" pitchFamily="34" charset="-122"/>
                <a:sym typeface="Times New Roman" pitchFamily="18" charset="0"/>
              </a:endParaRPr>
            </a:p>
          </p:txBody>
        </p:sp>
        <p:sp>
          <p:nvSpPr>
            <p:cNvPr id="25" name="文本框 7"/>
            <p:cNvSpPr>
              <a:spLocks noChangeArrowheads="1"/>
            </p:cNvSpPr>
            <p:nvPr/>
          </p:nvSpPr>
          <p:spPr bwMode="auto">
            <a:xfrm>
              <a:off x="150689" y="1254125"/>
              <a:ext cx="3930176" cy="52612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sz="2300" b="1" dirty="0">
                  <a:solidFill>
                    <a:srgbClr val="F27120"/>
                  </a:solidFill>
                  <a:latin typeface="微软雅黑" pitchFamily="34" charset="-122"/>
                  <a:ea typeface="微软雅黑" pitchFamily="34" charset="-122"/>
                  <a:sym typeface="Times New Roman" pitchFamily="18" charset="0"/>
                </a:rPr>
                <a:t>第  </a:t>
              </a:r>
              <a:r>
                <a:rPr lang="zh-CN" altLang="en-US" sz="2300" b="1" dirty="0" smtClean="0">
                  <a:solidFill>
                    <a:srgbClr val="F27120"/>
                  </a:solidFill>
                  <a:latin typeface="微软雅黑" pitchFamily="34" charset="-122"/>
                  <a:ea typeface="微软雅黑" pitchFamily="34" charset="-122"/>
                  <a:sym typeface="Times New Roman" pitchFamily="18" charset="0"/>
                </a:rPr>
                <a:t>二 </a:t>
              </a:r>
              <a:r>
                <a:rPr lang="zh-CN" altLang="en-US" sz="2300" b="1" dirty="0">
                  <a:solidFill>
                    <a:srgbClr val="F27120"/>
                  </a:solidFill>
                  <a:latin typeface="微软雅黑" pitchFamily="34" charset="-122"/>
                  <a:ea typeface="微软雅黑" pitchFamily="34" charset="-122"/>
                  <a:sym typeface="Times New Roman" pitchFamily="18" charset="0"/>
                </a:rPr>
                <a:t>章</a:t>
              </a:r>
            </a:p>
          </p:txBody>
        </p:sp>
      </p:grpSp>
      <p:sp>
        <p:nvSpPr>
          <p:cNvPr id="28" name="直接连接符 27"/>
          <p:cNvSpPr>
            <a:spLocks noChangeShapeType="1"/>
          </p:cNvSpPr>
          <p:nvPr/>
        </p:nvSpPr>
        <p:spPr bwMode="auto">
          <a:xfrm>
            <a:off x="4221452" y="3177009"/>
            <a:ext cx="3996488" cy="1346"/>
          </a:xfrm>
          <a:prstGeom prst="line">
            <a:avLst/>
          </a:prstGeom>
          <a:noFill/>
          <a:ln w="12700" cmpd="sng">
            <a:solidFill>
              <a:srgbClr val="0070C0"/>
            </a:solidFill>
            <a:round/>
            <a:headEnd type="oval" w="med" len="med"/>
            <a:tailEnd type="oval" w="med" len="med"/>
          </a:ln>
          <a:extLst>
            <a:ext uri="{909E8E84-426E-40DD-AFC4-6F175D3DCCD1}">
              <a14:hiddenFill xmlns="" xmlns:a14="http://schemas.microsoft.com/office/drawing/2010/main">
                <a:noFill/>
              </a14:hiddenFill>
            </a:ext>
          </a:extLst>
        </p:spPr>
        <p:txBody>
          <a:bodyPr lIns="76093" tIns="38047" rIns="76093" bIns="38047"/>
          <a:lstStyle/>
          <a:p>
            <a:endParaRPr lang="zh-CN" altLang="en-US"/>
          </a:p>
        </p:txBody>
      </p:sp>
      <p:sp>
        <p:nvSpPr>
          <p:cNvPr id="29" name="椭圆 28"/>
          <p:cNvSpPr/>
          <p:nvPr/>
        </p:nvSpPr>
        <p:spPr>
          <a:xfrm>
            <a:off x="5346202" y="1342472"/>
            <a:ext cx="1261737" cy="1234148"/>
          </a:xfrm>
          <a:prstGeom prst="ellipse">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sym typeface="Arial" panose="020B0604020202020204" pitchFamily="34" charset="0"/>
            </a:endParaRPr>
          </a:p>
        </p:txBody>
      </p:sp>
      <p:grpSp>
        <p:nvGrpSpPr>
          <p:cNvPr id="30" name="组合 29"/>
          <p:cNvGrpSpPr/>
          <p:nvPr/>
        </p:nvGrpSpPr>
        <p:grpSpPr>
          <a:xfrm>
            <a:off x="5579482" y="1556804"/>
            <a:ext cx="710681" cy="711844"/>
            <a:chOff x="3598200" y="1732459"/>
            <a:chExt cx="1947600" cy="1994400"/>
          </a:xfrm>
        </p:grpSpPr>
        <p:sp>
          <p:nvSpPr>
            <p:cNvPr id="3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13</a:t>
            </a:fld>
            <a:endParaRPr lang="zh-CN" altLang="en-US" dirty="0"/>
          </a:p>
        </p:txBody>
      </p:sp>
      <p:sp>
        <p:nvSpPr>
          <p:cNvPr id="17" name="矩形 16"/>
          <p:cNvSpPr/>
          <p:nvPr/>
        </p:nvSpPr>
        <p:spPr>
          <a:xfrm>
            <a:off x="4110200" y="2655510"/>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项目总结</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 xmlns:p14="http://schemas.microsoft.com/office/powerpoint/2010/main" val="40509333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flipH="1" flipV="1">
            <a:off x="8009520" y="1769684"/>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cstate="print"/>
          <a:stretch>
            <a:fillRect/>
          </a:stretch>
        </p:blipFill>
        <p:spPr>
          <a:xfrm>
            <a:off x="779660" y="2644552"/>
            <a:ext cx="947746" cy="621958"/>
          </a:xfrm>
          <a:prstGeom prst="rect">
            <a:avLst/>
          </a:prstGeom>
        </p:spPr>
      </p:pic>
      <p:pic>
        <p:nvPicPr>
          <p:cNvPr id="3" name="图片 2"/>
          <p:cNvPicPr>
            <a:picLocks noChangeAspect="1"/>
          </p:cNvPicPr>
          <p:nvPr/>
        </p:nvPicPr>
        <p:blipFill>
          <a:blip r:embed="rId3" cstate="print"/>
          <a:stretch>
            <a:fillRect/>
          </a:stretch>
        </p:blipFill>
        <p:spPr>
          <a:xfrm>
            <a:off x="3154785" y="864097"/>
            <a:ext cx="982320" cy="910091"/>
          </a:xfrm>
          <a:prstGeom prst="rect">
            <a:avLst/>
          </a:prstGeom>
        </p:spPr>
      </p:pic>
      <p:pic>
        <p:nvPicPr>
          <p:cNvPr id="5" name="图片 4"/>
          <p:cNvPicPr>
            <a:picLocks noChangeAspect="1"/>
          </p:cNvPicPr>
          <p:nvPr/>
        </p:nvPicPr>
        <p:blipFill>
          <a:blip r:embed="rId4" cstate="print"/>
          <a:stretch>
            <a:fillRect/>
          </a:stretch>
        </p:blipFill>
        <p:spPr>
          <a:xfrm>
            <a:off x="810985" y="3828332"/>
            <a:ext cx="872217" cy="756376"/>
          </a:xfrm>
          <a:prstGeom prst="rect">
            <a:avLst/>
          </a:prstGeom>
        </p:spPr>
      </p:pic>
      <p:pic>
        <p:nvPicPr>
          <p:cNvPr id="6" name="图片 5"/>
          <p:cNvPicPr>
            <a:picLocks noChangeAspect="1"/>
          </p:cNvPicPr>
          <p:nvPr/>
        </p:nvPicPr>
        <p:blipFill>
          <a:blip r:embed="rId5" cstate="print"/>
          <a:stretch>
            <a:fillRect/>
          </a:stretch>
        </p:blipFill>
        <p:spPr>
          <a:xfrm>
            <a:off x="5386416" y="864097"/>
            <a:ext cx="936103" cy="910091"/>
          </a:xfrm>
          <a:prstGeom prst="rect">
            <a:avLst/>
          </a:prstGeom>
        </p:spPr>
      </p:pic>
      <p:pic>
        <p:nvPicPr>
          <p:cNvPr id="7" name="图片 6"/>
          <p:cNvPicPr>
            <a:picLocks noChangeAspect="1"/>
          </p:cNvPicPr>
          <p:nvPr/>
        </p:nvPicPr>
        <p:blipFill>
          <a:blip r:embed="rId6" cstate="print"/>
          <a:stretch>
            <a:fillRect/>
          </a:stretch>
        </p:blipFill>
        <p:spPr>
          <a:xfrm>
            <a:off x="7547907" y="883842"/>
            <a:ext cx="936104" cy="890347"/>
          </a:xfrm>
          <a:prstGeom prst="rect">
            <a:avLst/>
          </a:prstGeom>
        </p:spPr>
      </p:pic>
      <p:sp>
        <p:nvSpPr>
          <p:cNvPr id="8" name="矩形 7"/>
          <p:cNvSpPr/>
          <p:nvPr/>
        </p:nvSpPr>
        <p:spPr>
          <a:xfrm>
            <a:off x="7448626" y="556320"/>
            <a:ext cx="1134666" cy="307777"/>
          </a:xfrm>
          <a:prstGeom prst="rect">
            <a:avLst/>
          </a:prstGeom>
        </p:spPr>
        <p:txBody>
          <a:bodyPr wrap="square">
            <a:spAutoFit/>
          </a:bodyPr>
          <a:lstStyle/>
          <a:p>
            <a:r>
              <a:rPr lang="en-US" altLang="zh-CN" sz="1400" dirty="0" smtClean="0">
                <a:latin typeface="Tahoma" panose="020B0604030504040204" pitchFamily="34" charset="0"/>
                <a:ea typeface="微软雅黑" panose="020B0503020204020204" pitchFamily="34" charset="-122"/>
                <a:cs typeface="Times New Roman" panose="02020603050405020304" pitchFamily="18" charset="0"/>
              </a:rPr>
              <a:t>96</a:t>
            </a:r>
            <a:r>
              <a:rPr lang="zh-CN" altLang="zh-CN" sz="1400" dirty="0">
                <a:latin typeface="Tahoma" panose="020B0604030504040204" pitchFamily="34" charset="0"/>
                <a:ea typeface="微软雅黑" panose="020B0503020204020204" pitchFamily="34" charset="-122"/>
                <a:cs typeface="Times New Roman" panose="02020603050405020304" pitchFamily="18" charset="0"/>
              </a:rPr>
              <a:t>台打印机</a:t>
            </a:r>
            <a:endParaRPr lang="zh-CN" altLang="en-US" sz="1400" dirty="0"/>
          </a:p>
        </p:txBody>
      </p:sp>
      <p:sp>
        <p:nvSpPr>
          <p:cNvPr id="9" name="矩形 8"/>
          <p:cNvSpPr/>
          <p:nvPr/>
        </p:nvSpPr>
        <p:spPr>
          <a:xfrm>
            <a:off x="2844602" y="568884"/>
            <a:ext cx="1555234" cy="307777"/>
          </a:xfrm>
          <a:prstGeom prst="rect">
            <a:avLst/>
          </a:prstGeom>
        </p:spPr>
        <p:txBody>
          <a:bodyPr wrap="none">
            <a:spAutoFit/>
          </a:bodyPr>
          <a:lstStyle/>
          <a:p>
            <a:r>
              <a:rPr lang="en-US" altLang="zh-CN" sz="1400" dirty="0" smtClean="0">
                <a:latin typeface="Tahoma" panose="020B0604030504040204" pitchFamily="34" charset="0"/>
                <a:ea typeface="微软雅黑" panose="020B0503020204020204" pitchFamily="34" charset="-122"/>
                <a:cs typeface="Times New Roman" panose="02020603050405020304" pitchFamily="18" charset="0"/>
              </a:rPr>
              <a:t>160</a:t>
            </a:r>
            <a:r>
              <a:rPr lang="zh-CN" altLang="zh-CN" sz="1400" dirty="0">
                <a:latin typeface="Tahoma" panose="020B0604030504040204" pitchFamily="34" charset="0"/>
                <a:ea typeface="微软雅黑" panose="020B0503020204020204" pitchFamily="34" charset="-122"/>
                <a:cs typeface="Times New Roman" panose="02020603050405020304" pitchFamily="18" charset="0"/>
              </a:rPr>
              <a:t>余台</a:t>
            </a:r>
            <a:r>
              <a:rPr lang="zh-CN" altLang="zh-CN" sz="1400" dirty="0" smtClean="0">
                <a:latin typeface="Tahoma" panose="020B0604030504040204" pitchFamily="34" charset="0"/>
                <a:ea typeface="微软雅黑" panose="020B0503020204020204" pitchFamily="34" charset="-122"/>
                <a:cs typeface="Times New Roman" panose="02020603050405020304" pitchFamily="18" charset="0"/>
              </a:rPr>
              <a:t>电脑终端</a:t>
            </a:r>
            <a:endParaRPr lang="zh-CN" altLang="en-US" sz="1400" dirty="0"/>
          </a:p>
        </p:txBody>
      </p:sp>
      <p:sp>
        <p:nvSpPr>
          <p:cNvPr id="10" name="矩形 9"/>
          <p:cNvSpPr/>
          <p:nvPr/>
        </p:nvSpPr>
        <p:spPr>
          <a:xfrm>
            <a:off x="5076850" y="576065"/>
            <a:ext cx="1914307" cy="307777"/>
          </a:xfrm>
          <a:prstGeom prst="rect">
            <a:avLst/>
          </a:prstGeom>
        </p:spPr>
        <p:txBody>
          <a:bodyPr wrap="none">
            <a:spAutoFit/>
          </a:bodyPr>
          <a:lstStyle/>
          <a:p>
            <a:r>
              <a:rPr lang="en-US" altLang="zh-CN" sz="1400" dirty="0">
                <a:latin typeface="Tahoma" panose="020B0604030504040204" pitchFamily="34" charset="0"/>
                <a:ea typeface="微软雅黑" panose="020B0503020204020204" pitchFamily="34" charset="-122"/>
                <a:cs typeface="Times New Roman" panose="02020603050405020304" pitchFamily="18" charset="0"/>
              </a:rPr>
              <a:t>140</a:t>
            </a:r>
            <a:r>
              <a:rPr lang="zh-CN" altLang="zh-CN" sz="1400" dirty="0">
                <a:latin typeface="Tahoma" panose="020B0604030504040204" pitchFamily="34" charset="0"/>
                <a:ea typeface="微软雅黑" panose="020B0503020204020204" pitchFamily="34" charset="-122"/>
                <a:cs typeface="Times New Roman" panose="02020603050405020304" pitchFamily="18" charset="0"/>
              </a:rPr>
              <a:t>余把手</a:t>
            </a:r>
            <a:r>
              <a:rPr lang="zh-CN" altLang="zh-CN" sz="1400" dirty="0" smtClean="0">
                <a:latin typeface="Tahoma" panose="020B0604030504040204" pitchFamily="34" charset="0"/>
                <a:ea typeface="微软雅黑" panose="020B0503020204020204" pitchFamily="34" charset="-122"/>
                <a:cs typeface="Times New Roman" panose="02020603050405020304" pitchFamily="18" charset="0"/>
              </a:rPr>
              <a:t>持</a:t>
            </a:r>
            <a:r>
              <a:rPr lang="zh-CN" altLang="en-US" sz="1400" dirty="0" smtClean="0">
                <a:latin typeface="Tahoma" panose="020B0604030504040204" pitchFamily="34" charset="0"/>
                <a:ea typeface="微软雅黑" panose="020B0503020204020204" pitchFamily="34" charset="-122"/>
                <a:cs typeface="Times New Roman" panose="02020603050405020304" pitchFamily="18" charset="0"/>
              </a:rPr>
              <a:t>无线</a:t>
            </a:r>
            <a:r>
              <a:rPr lang="zh-CN" altLang="zh-CN" sz="1400" dirty="0" smtClean="0">
                <a:latin typeface="Tahoma" panose="020B0604030504040204" pitchFamily="34" charset="0"/>
                <a:ea typeface="微软雅黑" panose="020B0503020204020204" pitchFamily="34" charset="-122"/>
                <a:cs typeface="Times New Roman" panose="02020603050405020304" pitchFamily="18" charset="0"/>
              </a:rPr>
              <a:t>设备</a:t>
            </a:r>
            <a:endParaRPr lang="zh-CN" altLang="en-US" dirty="0"/>
          </a:p>
        </p:txBody>
      </p:sp>
      <p:cxnSp>
        <p:nvCxnSpPr>
          <p:cNvPr id="12" name="直接连接符 11"/>
          <p:cNvCxnSpPr/>
          <p:nvPr/>
        </p:nvCxnSpPr>
        <p:spPr>
          <a:xfrm flipV="1">
            <a:off x="612354" y="2208913"/>
            <a:ext cx="8352928" cy="359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 idx="0"/>
          </p:cNvCxnSpPr>
          <p:nvPr/>
        </p:nvCxnSpPr>
        <p:spPr>
          <a:xfrm flipH="1" flipV="1">
            <a:off x="1247094" y="2205323"/>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70303" y="1749947"/>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5855483" y="1760711"/>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V="1">
            <a:off x="1247094" y="3281182"/>
            <a:ext cx="0" cy="5471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683202" y="2770865"/>
            <a:ext cx="2411238" cy="369332"/>
          </a:xfrm>
          <a:prstGeom prst="rect">
            <a:avLst/>
          </a:prstGeom>
        </p:spPr>
        <p:txBody>
          <a:bodyPr wrap="none">
            <a:spAutoFit/>
          </a:bodyPr>
          <a:lstStyle/>
          <a:p>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覆盖</a:t>
            </a:r>
            <a:r>
              <a:rPr lang="en-US" altLang="zh-CN" dirty="0" smtClean="0">
                <a:latin typeface="Tahoma" panose="020B0604030504040204" pitchFamily="34" charset="0"/>
                <a:ea typeface="微软雅黑" panose="020B0503020204020204" pitchFamily="34" charset="-122"/>
                <a:cs typeface="Times New Roman" panose="02020603050405020304" pitchFamily="18" charset="0"/>
              </a:rPr>
              <a:t>200</a:t>
            </a:r>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余个功能模块</a:t>
            </a:r>
            <a:endParaRPr lang="zh-CN" altLang="en-US" dirty="0"/>
          </a:p>
        </p:txBody>
      </p:sp>
      <p:sp>
        <p:nvSpPr>
          <p:cNvPr id="30" name="矩形 29"/>
          <p:cNvSpPr/>
          <p:nvPr/>
        </p:nvSpPr>
        <p:spPr>
          <a:xfrm>
            <a:off x="2314779" y="4651484"/>
            <a:ext cx="3312125" cy="369332"/>
          </a:xfrm>
          <a:prstGeom prst="rect">
            <a:avLst/>
          </a:prstGeom>
        </p:spPr>
        <p:txBody>
          <a:bodyPr wrap="none">
            <a:spAutoFit/>
          </a:bodyPr>
          <a:lstStyle/>
          <a:p>
            <a:r>
              <a:rPr lang="zh-CN" altLang="zh-CN" dirty="0">
                <a:latin typeface="Tahoma" panose="020B0604030504040204" pitchFamily="34" charset="0"/>
                <a:ea typeface="微软雅黑" panose="020B0503020204020204" pitchFamily="34" charset="-122"/>
                <a:cs typeface="Times New Roman" panose="02020603050405020304" pitchFamily="18" charset="0"/>
              </a:rPr>
              <a:t>运行上线</a:t>
            </a:r>
            <a:r>
              <a:rPr lang="zh-CN" altLang="zh-CN" dirty="0" smtClean="0">
                <a:latin typeface="Tahoma" panose="020B0604030504040204" pitchFamily="34" charset="0"/>
                <a:ea typeface="微软雅黑" panose="020B0503020204020204" pitchFamily="34" charset="-122"/>
                <a:cs typeface="Times New Roman" panose="02020603050405020304" pitchFamily="18" charset="0"/>
              </a:rPr>
              <a:t>以来</a:t>
            </a:r>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发生重大故障</a:t>
            </a:r>
            <a:r>
              <a:rPr lang="en-US" altLang="zh-CN" dirty="0" smtClean="0">
                <a:solidFill>
                  <a:srgbClr val="FF0000"/>
                </a:solidFill>
                <a:latin typeface="Tahoma" panose="020B0604030504040204" pitchFamily="34" charset="0"/>
                <a:ea typeface="微软雅黑" panose="020B0503020204020204" pitchFamily="34" charset="-122"/>
                <a:cs typeface="Times New Roman" panose="02020603050405020304" pitchFamily="18" charset="0"/>
              </a:rPr>
              <a:t>0</a:t>
            </a:r>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次</a:t>
            </a:r>
            <a:endParaRPr lang="zh-CN" altLang="en-US" dirty="0"/>
          </a:p>
        </p:txBody>
      </p:sp>
      <p:sp>
        <p:nvSpPr>
          <p:cNvPr id="32" name="矩形 31"/>
          <p:cNvSpPr/>
          <p:nvPr/>
        </p:nvSpPr>
        <p:spPr>
          <a:xfrm>
            <a:off x="1685054" y="4021854"/>
            <a:ext cx="2076209" cy="369332"/>
          </a:xfrm>
          <a:prstGeom prst="rect">
            <a:avLst/>
          </a:prstGeom>
        </p:spPr>
        <p:txBody>
          <a:bodyPr wrap="none">
            <a:spAutoFit/>
          </a:bodyPr>
          <a:lstStyle/>
          <a:p>
            <a:r>
              <a:rPr lang="zh-CN" altLang="zh-CN" dirty="0">
                <a:latin typeface="Tahoma" panose="020B0604030504040204" pitchFamily="34" charset="0"/>
                <a:ea typeface="微软雅黑" panose="020B0503020204020204" pitchFamily="34" charset="-122"/>
                <a:cs typeface="Times New Roman" panose="02020603050405020304" pitchFamily="18" charset="0"/>
              </a:rPr>
              <a:t>库存操作</a:t>
            </a:r>
            <a:r>
              <a:rPr lang="en-US" altLang="zh-CN" dirty="0">
                <a:latin typeface="Tahoma" panose="020B0604030504040204" pitchFamily="34" charset="0"/>
                <a:ea typeface="微软雅黑" panose="020B0503020204020204" pitchFamily="34" charset="-122"/>
                <a:cs typeface="Times New Roman" panose="02020603050405020304" pitchFamily="18" charset="0"/>
              </a:rPr>
              <a:t>2400</a:t>
            </a:r>
            <a:r>
              <a:rPr lang="zh-CN" altLang="zh-CN" dirty="0">
                <a:latin typeface="Tahoma" panose="020B0604030504040204" pitchFamily="34" charset="0"/>
                <a:ea typeface="微软雅黑" panose="020B0503020204020204" pitchFamily="34" charset="-122"/>
                <a:cs typeface="Times New Roman" panose="02020603050405020304" pitchFamily="18" charset="0"/>
              </a:rPr>
              <a:t>万次</a:t>
            </a:r>
            <a:endParaRPr lang="zh-CN" altLang="en-US" dirty="0"/>
          </a:p>
        </p:txBody>
      </p:sp>
      <p:pic>
        <p:nvPicPr>
          <p:cNvPr id="33" name="图片 32"/>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259720" y="370272"/>
            <a:ext cx="6041640" cy="4801185"/>
          </a:xfrm>
          <a:prstGeom prst="rect">
            <a:avLst/>
          </a:prstGeom>
        </p:spPr>
      </p:pic>
      <p:pic>
        <p:nvPicPr>
          <p:cNvPr id="4" name="图片 3"/>
          <p:cNvPicPr>
            <a:picLocks noChangeAspect="1"/>
          </p:cNvPicPr>
          <p:nvPr/>
        </p:nvPicPr>
        <p:blipFill>
          <a:blip r:embed="rId8" cstate="print"/>
          <a:stretch>
            <a:fillRect/>
          </a:stretch>
        </p:blipFill>
        <p:spPr>
          <a:xfrm>
            <a:off x="255603" y="505506"/>
            <a:ext cx="8369760" cy="4443302"/>
          </a:xfrm>
          <a:prstGeom prst="rect">
            <a:avLst/>
          </a:prstGeom>
        </p:spPr>
      </p:pic>
      <p:cxnSp>
        <p:nvCxnSpPr>
          <p:cNvPr id="23" name="直接连接符 22"/>
          <p:cNvCxnSpPr/>
          <p:nvPr/>
        </p:nvCxnSpPr>
        <p:spPr>
          <a:xfrm flipH="1" flipV="1">
            <a:off x="1546852" y="1780611"/>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4.01146E-6 -4.76088E-6 L -0.15085 -4.76088E-6 C -0.21854 -4.76088E-6 -0.30151 -0.08824 -0.30151 -0.15921 L -0.30151 -0.31811 " pathEditMode="relative" rAng="0" ptsTypes="AAAA">
                                      <p:cBhvr>
                                        <p:cTn id="10" dur="2000" fill="hold"/>
                                        <p:tgtEl>
                                          <p:spTgt spid="4"/>
                                        </p:tgtEl>
                                        <p:attrNameLst>
                                          <p:attrName>ppt_x</p:attrName>
                                          <p:attrName>ppt_y</p:attrName>
                                        </p:attrNameLst>
                                      </p:cBhvr>
                                      <p:rCtr x="-15084" y="-15921"/>
                                    </p:animMotion>
                                  </p:childTnLst>
                                </p:cTn>
                              </p:par>
                              <p:par>
                                <p:cTn id="11" presetID="6" presetClass="emph" presetSubtype="0" fill="hold" nodeType="withEffect">
                                  <p:stCondLst>
                                    <p:cond delay="0"/>
                                  </p:stCondLst>
                                  <p:childTnLst>
                                    <p:animScale>
                                      <p:cBhvr>
                                        <p:cTn id="12" dur="2000" fill="hold"/>
                                        <p:tgtEl>
                                          <p:spTgt spid="4"/>
                                        </p:tgtEl>
                                      </p:cBhvr>
                                      <p:by x="30000" y="3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barn(inVertical)">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heel(1)">
                                      <p:cBhvr>
                                        <p:cTn id="85" dur="20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50" presetClass="path" presetSubtype="0" accel="50000" decel="50000" fill="hold" nodeType="clickEffect">
                                  <p:stCondLst>
                                    <p:cond delay="0"/>
                                  </p:stCondLst>
                                  <p:childTnLst>
                                    <p:animMotion origin="layout" path="M -4.31002E-6 -4.06973E-6 L 0.19181 -4.06973E-6 C 0.27791 -4.06973E-6 0.38379 0.0685 0.38379 0.12435 L 0.38379 0.24869 " pathEditMode="relative" rAng="0" ptsTypes="AAAA">
                                      <p:cBhvr>
                                        <p:cTn id="89" dur="2000" fill="hold"/>
                                        <p:tgtEl>
                                          <p:spTgt spid="33"/>
                                        </p:tgtEl>
                                        <p:attrNameLst>
                                          <p:attrName>ppt_x</p:attrName>
                                          <p:attrName>ppt_y</p:attrName>
                                        </p:attrNameLst>
                                      </p:cBhvr>
                                      <p:rCtr x="19181" y="12434"/>
                                    </p:animMotion>
                                  </p:childTnLst>
                                </p:cTn>
                              </p:par>
                              <p:par>
                                <p:cTn id="90" presetID="6" presetClass="emph" presetSubtype="0" fill="hold" nodeType="withEffect">
                                  <p:stCondLst>
                                    <p:cond delay="0"/>
                                  </p:stCondLst>
                                  <p:childTnLst>
                                    <p:animScale>
                                      <p:cBhvr>
                                        <p:cTn id="91" dur="2000" fill="hold"/>
                                        <p:tgtEl>
                                          <p:spTgt spid="33"/>
                                        </p:tgtEl>
                                      </p:cBhvr>
                                      <p:by x="55000" y="55000"/>
                                    </p:animScale>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p:cTn id="96" dur="500" fill="hold"/>
                                        <p:tgtEl>
                                          <p:spTgt spid="30"/>
                                        </p:tgtEl>
                                        <p:attrNameLst>
                                          <p:attrName>ppt_w</p:attrName>
                                        </p:attrNameLst>
                                      </p:cBhvr>
                                      <p:tavLst>
                                        <p:tav tm="0">
                                          <p:val>
                                            <p:fltVal val="0"/>
                                          </p:val>
                                        </p:tav>
                                        <p:tav tm="100000">
                                          <p:val>
                                            <p:strVal val="#ppt_w"/>
                                          </p:val>
                                        </p:tav>
                                      </p:tavLst>
                                    </p:anim>
                                    <p:anim calcmode="lin" valueType="num">
                                      <p:cBhvr>
                                        <p:cTn id="97" dur="500" fill="hold"/>
                                        <p:tgtEl>
                                          <p:spTgt spid="30"/>
                                        </p:tgtEl>
                                        <p:attrNameLst>
                                          <p:attrName>ppt_h</p:attrName>
                                        </p:attrNameLst>
                                      </p:cBhvr>
                                      <p:tavLst>
                                        <p:tav tm="0">
                                          <p:val>
                                            <p:fltVal val="0"/>
                                          </p:val>
                                        </p:tav>
                                        <p:tav tm="100000">
                                          <p:val>
                                            <p:strVal val="#ppt_h"/>
                                          </p:val>
                                        </p:tav>
                                      </p:tavLst>
                                    </p:anim>
                                    <p:animEffect transition="in" filter="fade">
                                      <p:cBhvr>
                                        <p:cTn id="9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5" grpId="0"/>
      <p:bldP spid="3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srcRect t="-293" b="-293"/>
          <a:stretch/>
        </p:blipFill>
        <p:spPr>
          <a:xfrm>
            <a:off x="1764000" y="482400"/>
            <a:ext cx="4788000" cy="4503185"/>
          </a:xfrm>
          <a:prstGeom prst="rect">
            <a:avLst/>
          </a:prstGeom>
        </p:spPr>
      </p:pic>
      <p:pic>
        <p:nvPicPr>
          <p:cNvPr id="4" name="图片 3"/>
          <p:cNvPicPr>
            <a:picLocks noChangeAspect="1"/>
          </p:cNvPicPr>
          <p:nvPr/>
        </p:nvPicPr>
        <p:blipFill rotWithShape="1">
          <a:blip r:embed="rId3" cstate="print">
            <a:extLst>
              <a:ext uri="{28A0092B-C50C-407E-A947-70E740481C1C}">
                <a14:useLocalDpi xmlns="" xmlns:a14="http://schemas.microsoft.com/office/drawing/2010/main" val="0"/>
              </a:ext>
            </a:extLst>
          </a:blip>
          <a:srcRect t="-1595" r="-432" b="1"/>
          <a:stretch/>
        </p:blipFill>
        <p:spPr>
          <a:xfrm>
            <a:off x="1764483" y="484312"/>
            <a:ext cx="4769331" cy="4572000"/>
          </a:xfrm>
          <a:prstGeom prst="rect">
            <a:avLst/>
          </a:prstGeom>
        </p:spPr>
      </p:pic>
      <p:pic>
        <p:nvPicPr>
          <p:cNvPr id="5" name="图片 4"/>
          <p:cNvPicPr>
            <a:picLocks noChangeAspect="1"/>
          </p:cNvPicPr>
          <p:nvPr/>
        </p:nvPicPr>
        <p:blipFill>
          <a:blip r:embed="rId4" cstate="print"/>
          <a:stretch>
            <a:fillRect/>
          </a:stretch>
        </p:blipFill>
        <p:spPr>
          <a:xfrm>
            <a:off x="1764483" y="481279"/>
            <a:ext cx="4765799" cy="4572000"/>
          </a:xfrm>
          <a:prstGeom prst="rect">
            <a:avLst/>
          </a:prstGeom>
        </p:spPr>
      </p:pic>
      <p:pic>
        <p:nvPicPr>
          <p:cNvPr id="3" name="图片 2"/>
          <p:cNvPicPr>
            <a:picLocks noChangeAspect="1"/>
          </p:cNvPicPr>
          <p:nvPr/>
        </p:nvPicPr>
        <p:blipFill>
          <a:blip r:embed="rId5" cstate="print"/>
          <a:stretch>
            <a:fillRect/>
          </a:stretch>
        </p:blipFill>
        <p:spPr>
          <a:xfrm>
            <a:off x="1764482" y="481280"/>
            <a:ext cx="4788000" cy="4588965"/>
          </a:xfrm>
          <a:prstGeom prst="rect">
            <a:avLst/>
          </a:prstGeom>
        </p:spPr>
      </p:pic>
      <p:pic>
        <p:nvPicPr>
          <p:cNvPr id="6" name="图片 5"/>
          <p:cNvPicPr>
            <a:picLocks noChangeAspect="1"/>
          </p:cNvPicPr>
          <p:nvPr/>
        </p:nvPicPr>
        <p:blipFill>
          <a:blip r:embed="rId6" cstate="print"/>
          <a:stretch>
            <a:fillRect/>
          </a:stretch>
        </p:blipFill>
        <p:spPr>
          <a:xfrm>
            <a:off x="1773838" y="478246"/>
            <a:ext cx="4778162" cy="4575033"/>
          </a:xfrm>
          <a:prstGeom prst="rect">
            <a:avLst/>
          </a:prstGeom>
        </p:spPr>
      </p:pic>
      <p:pic>
        <p:nvPicPr>
          <p:cNvPr id="7" name="图片 6"/>
          <p:cNvPicPr>
            <a:picLocks noChangeAspect="1"/>
          </p:cNvPicPr>
          <p:nvPr/>
        </p:nvPicPr>
        <p:blipFill>
          <a:blip r:embed="rId7" cstate="print"/>
          <a:stretch>
            <a:fillRect/>
          </a:stretch>
        </p:blipFill>
        <p:spPr>
          <a:xfrm>
            <a:off x="1773356" y="482399"/>
            <a:ext cx="4778644" cy="4570880"/>
          </a:xfrm>
          <a:prstGeom prst="rect">
            <a:avLst/>
          </a:prstGeom>
        </p:spPr>
      </p:pic>
      <p:pic>
        <p:nvPicPr>
          <p:cNvPr id="8" name="图片 7"/>
          <p:cNvPicPr>
            <a:picLocks noChangeAspect="1"/>
          </p:cNvPicPr>
          <p:nvPr/>
        </p:nvPicPr>
        <p:blipFill>
          <a:blip r:embed="rId8" cstate="print"/>
          <a:stretch>
            <a:fillRect/>
          </a:stretch>
        </p:blipFill>
        <p:spPr>
          <a:xfrm>
            <a:off x="1760951" y="475213"/>
            <a:ext cx="4769331" cy="4595032"/>
          </a:xfrm>
          <a:prstGeom prst="rect">
            <a:avLst/>
          </a:prstGeom>
        </p:spPr>
      </p:pic>
      <p:pic>
        <p:nvPicPr>
          <p:cNvPr id="9" name="图片 8"/>
          <p:cNvPicPr>
            <a:picLocks noChangeAspect="1"/>
          </p:cNvPicPr>
          <p:nvPr/>
        </p:nvPicPr>
        <p:blipFill>
          <a:blip r:embed="rId9" cstate="print"/>
          <a:stretch>
            <a:fillRect/>
          </a:stretch>
        </p:blipFill>
        <p:spPr>
          <a:xfrm>
            <a:off x="1757419" y="493221"/>
            <a:ext cx="4779444" cy="4560058"/>
          </a:xfrm>
          <a:prstGeom prst="rect">
            <a:avLst/>
          </a:prstGeom>
        </p:spPr>
      </p:pic>
      <p:pic>
        <p:nvPicPr>
          <p:cNvPr id="10" name="图片 9"/>
          <p:cNvPicPr>
            <a:picLocks noChangeAspect="1"/>
          </p:cNvPicPr>
          <p:nvPr/>
        </p:nvPicPr>
        <p:blipFill>
          <a:blip r:embed="rId10" cstate="print"/>
          <a:stretch>
            <a:fillRect/>
          </a:stretch>
        </p:blipFill>
        <p:spPr>
          <a:xfrm>
            <a:off x="1759389" y="497439"/>
            <a:ext cx="4792611" cy="4506154"/>
          </a:xfrm>
          <a:prstGeom prst="rect">
            <a:avLst/>
          </a:prstGeom>
        </p:spPr>
      </p:pic>
      <p:pic>
        <p:nvPicPr>
          <p:cNvPr id="11" name="图片 10"/>
          <p:cNvPicPr>
            <a:picLocks noChangeAspect="1"/>
          </p:cNvPicPr>
          <p:nvPr/>
        </p:nvPicPr>
        <p:blipFill>
          <a:blip r:embed="rId11" cstate="print"/>
          <a:stretch>
            <a:fillRect/>
          </a:stretch>
        </p:blipFill>
        <p:spPr>
          <a:xfrm>
            <a:off x="1773356" y="511292"/>
            <a:ext cx="4793505" cy="4555841"/>
          </a:xfrm>
          <a:prstGeom prst="rect">
            <a:avLst/>
          </a:prstGeom>
        </p:spPr>
      </p:pic>
      <p:pic>
        <p:nvPicPr>
          <p:cNvPr id="12" name="图片 11"/>
          <p:cNvPicPr>
            <a:picLocks noChangeAspect="1"/>
          </p:cNvPicPr>
          <p:nvPr/>
        </p:nvPicPr>
        <p:blipFill>
          <a:blip r:embed="rId12" cstate="print"/>
          <a:stretch>
            <a:fillRect/>
          </a:stretch>
        </p:blipFill>
        <p:spPr>
          <a:xfrm>
            <a:off x="1763517" y="482397"/>
            <a:ext cx="4803343" cy="4600893"/>
          </a:xfrm>
          <a:prstGeom prst="rect">
            <a:avLst/>
          </a:prstGeom>
        </p:spPr>
      </p:pic>
      <p:pic>
        <p:nvPicPr>
          <p:cNvPr id="13" name="图片 12"/>
          <p:cNvPicPr>
            <a:picLocks noChangeAspect="1"/>
          </p:cNvPicPr>
          <p:nvPr/>
        </p:nvPicPr>
        <p:blipFill>
          <a:blip r:embed="rId13" cstate="print"/>
          <a:stretch>
            <a:fillRect/>
          </a:stretch>
        </p:blipFill>
        <p:spPr>
          <a:xfrm>
            <a:off x="1772874" y="472577"/>
            <a:ext cx="4783790" cy="461071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path" presetSubtype="0" accel="50000" decel="50000" fill="hold" nodeType="clickEffect">
                                  <p:stCondLst>
                                    <p:cond delay="0"/>
                                  </p:stCondLst>
                                  <p:childTnLst>
                                    <p:animMotion origin="layout" path="M 1.4251E-6 2.5054E-6 L -0.17532 2.5054E-6 C -0.25378 2.5054E-6 -0.3482 -0.06819 -0.3482 -0.12219 L -0.3482 -0.24129 " pathEditMode="relative" rAng="0" ptsTypes="AAAA">
                                      <p:cBhvr>
                                        <p:cTn id="11" dur="2000" fill="hold"/>
                                        <p:tgtEl>
                                          <p:spTgt spid="2"/>
                                        </p:tgtEl>
                                        <p:attrNameLst>
                                          <p:attrName>ppt_x</p:attrName>
                                          <p:attrName>ppt_y</p:attrName>
                                        </p:attrNameLst>
                                      </p:cBhvr>
                                      <p:rCtr x="-17410" y="-12064"/>
                                    </p:animMotion>
                                  </p:childTnLst>
                                </p:cTn>
                              </p:par>
                              <p:par>
                                <p:cTn id="12" presetID="6" presetClass="emph" presetSubtype="0" fill="hold" nodeType="withEffect">
                                  <p:stCondLst>
                                    <p:cond delay="0"/>
                                  </p:stCondLst>
                                  <p:childTnLst>
                                    <p:animScale>
                                      <p:cBhvr>
                                        <p:cTn id="13" dur="2000" fill="hold"/>
                                        <p:tgtEl>
                                          <p:spTgt spid="2"/>
                                        </p:tgtEl>
                                      </p:cBhvr>
                                      <p:by x="30000" y="30000"/>
                                    </p:animScale>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ou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path" presetSubtype="0" accel="50000" decel="50000" fill="hold" nodeType="clickEffect">
                                  <p:stCondLst>
                                    <p:cond delay="0"/>
                                  </p:stCondLst>
                                  <p:childTnLst>
                                    <p:animMotion origin="layout" path="M 2.91095E-6 -4.06973E-6 L -0.09339 -4.06973E-6 C -0.13435 -4.06973E-6 -0.18192 -0.07065 -0.18192 -0.12557 L -0.18192 -0.24838 " pathEditMode="relative" rAng="0" ptsTypes="AAAA">
                                      <p:cBhvr>
                                        <p:cTn id="22" dur="1000" fill="hold"/>
                                        <p:tgtEl>
                                          <p:spTgt spid="4"/>
                                        </p:tgtEl>
                                        <p:attrNameLst>
                                          <p:attrName>ppt_x</p:attrName>
                                          <p:attrName>ppt_y</p:attrName>
                                        </p:attrNameLst>
                                      </p:cBhvr>
                                      <p:rCtr x="-9096" y="-12434"/>
                                    </p:animMotion>
                                  </p:childTnLst>
                                </p:cTn>
                              </p:par>
                              <p:par>
                                <p:cTn id="23" presetID="6" presetClass="emph" presetSubtype="0" fill="hold" nodeType="withEffect">
                                  <p:stCondLst>
                                    <p:cond delay="0"/>
                                  </p:stCondLst>
                                  <p:childTnLst>
                                    <p:animScale>
                                      <p:cBhvr>
                                        <p:cTn id="24" dur="1000" fill="hold"/>
                                        <p:tgtEl>
                                          <p:spTgt spid="4"/>
                                        </p:tgtEl>
                                      </p:cBhvr>
                                      <p:by x="30000" y="30000"/>
                                    </p:animScale>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ox(ou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0" presetClass="path" presetSubtype="0" accel="50000" decel="50000" fill="hold" nodeType="clickEffect">
                                  <p:stCondLst>
                                    <p:cond delay="0"/>
                                  </p:stCondLst>
                                  <p:childTnLst>
                                    <p:animMotion origin="layout" path="M -3.50807E-6 3.02376E-6 L -0.00815 3.02376E-6 C -0.01197 3.02376E-6 -0.01631 -0.07004 -0.01631 -0.12466 L -0.01631 -0.24777 " pathEditMode="relative" rAng="0" ptsTypes="AAAA">
                                      <p:cBhvr>
                                        <p:cTn id="33" dur="2000" fill="hold"/>
                                        <p:tgtEl>
                                          <p:spTgt spid="5"/>
                                        </p:tgtEl>
                                        <p:attrNameLst>
                                          <p:attrName>ppt_x</p:attrName>
                                          <p:attrName>ppt_y</p:attrName>
                                        </p:attrNameLst>
                                      </p:cBhvr>
                                      <p:rCtr x="-816" y="-12404"/>
                                    </p:animMotion>
                                  </p:childTnLst>
                                </p:cTn>
                              </p:par>
                              <p:par>
                                <p:cTn id="34" presetID="6" presetClass="emph" presetSubtype="0" fill="hold" nodeType="withEffect">
                                  <p:stCondLst>
                                    <p:cond delay="0"/>
                                  </p:stCondLst>
                                  <p:childTnLst>
                                    <p:animScale>
                                      <p:cBhvr>
                                        <p:cTn id="35" dur="2000" fill="hold"/>
                                        <p:tgtEl>
                                          <p:spTgt spid="5"/>
                                        </p:tgtEl>
                                      </p:cBhvr>
                                      <p:by x="30000" y="30000"/>
                                    </p:animScale>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ox(out)">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nodeType="clickEffect">
                                  <p:stCondLst>
                                    <p:cond delay="0"/>
                                  </p:stCondLst>
                                  <p:childTnLst>
                                    <p:animMotion origin="layout" path="M 1.4251E-6 2.90034E-7 L 0.07342 2.90034E-7 C 0.10606 2.90034E-7 0.14772 -0.07066 0.14772 -0.1262 L 0.14772 -0.24931 " pathEditMode="relative" rAng="0" ptsTypes="AAAA">
                                      <p:cBhvr>
                                        <p:cTn id="44" dur="2000" fill="hold"/>
                                        <p:tgtEl>
                                          <p:spTgt spid="3"/>
                                        </p:tgtEl>
                                        <p:attrNameLst>
                                          <p:attrName>ppt_x</p:attrName>
                                          <p:attrName>ppt_y</p:attrName>
                                        </p:attrNameLst>
                                      </p:cBhvr>
                                      <p:rCtr x="7377" y="-12465"/>
                                    </p:animMotion>
                                  </p:childTnLst>
                                </p:cTn>
                              </p:par>
                              <p:par>
                                <p:cTn id="45" presetID="6" presetClass="emph" presetSubtype="0" fill="hold" nodeType="withEffect">
                                  <p:stCondLst>
                                    <p:cond delay="0"/>
                                  </p:stCondLst>
                                  <p:childTnLst>
                                    <p:animScale>
                                      <p:cBhvr>
                                        <p:cTn id="46" dur="1000" fill="hold"/>
                                        <p:tgtEl>
                                          <p:spTgt spid="3"/>
                                        </p:tgtEl>
                                      </p:cBhvr>
                                      <p:by x="30000" y="30000"/>
                                    </p:animScale>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ox(ou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path" presetSubtype="0" accel="50000" decel="50000" fill="hold" nodeType="clickEffect">
                                  <p:stCondLst>
                                    <p:cond delay="0"/>
                                  </p:stCondLst>
                                  <p:childTnLst>
                                    <p:animMotion origin="layout" path="M 6.82173E-7 1.5705E-6 L 0.15588 1.5705E-6 C 0.226 1.5705E-6 0.31262 -0.06912 0.31262 -0.12465 L 0.31262 -0.24746 " pathEditMode="relative" rAng="0" ptsTypes="AAAA">
                                      <p:cBhvr>
                                        <p:cTn id="55" dur="2000" fill="hold"/>
                                        <p:tgtEl>
                                          <p:spTgt spid="6"/>
                                        </p:tgtEl>
                                        <p:attrNameLst>
                                          <p:attrName>ppt_x</p:attrName>
                                          <p:attrName>ppt_y</p:attrName>
                                        </p:attrNameLst>
                                      </p:cBhvr>
                                      <p:rCtr x="15622" y="-12373"/>
                                    </p:animMotion>
                                  </p:childTnLst>
                                </p:cTn>
                              </p:par>
                              <p:par>
                                <p:cTn id="56" presetID="6" presetClass="emph" presetSubtype="0" fill="hold" nodeType="withEffect">
                                  <p:stCondLst>
                                    <p:cond delay="0"/>
                                  </p:stCondLst>
                                  <p:childTnLst>
                                    <p:animScale>
                                      <p:cBhvr>
                                        <p:cTn id="57" dur="2000" fill="hold"/>
                                        <p:tgtEl>
                                          <p:spTgt spid="6"/>
                                        </p:tgtEl>
                                      </p:cBhvr>
                                      <p:by x="30000" y="30000"/>
                                    </p:animScale>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ox(out)">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50" presetClass="path" presetSubtype="0" accel="50000" decel="50000" fill="hold" nodeType="clickEffect">
                                  <p:stCondLst>
                                    <p:cond delay="0"/>
                                  </p:stCondLst>
                                  <p:childTnLst>
                                    <p:animMotion origin="layout" path="M 6.82173E-7 3.02376E-6 L 0.23902 3.02376E-6 C 0.34629 3.02376E-6 0.47787 -0.06912 0.47787 -0.12466 L 0.47787 -0.24777 " pathEditMode="relative" rAng="0" ptsTypes="AAAA">
                                      <p:cBhvr>
                                        <p:cTn id="66" dur="2000" fill="hold"/>
                                        <p:tgtEl>
                                          <p:spTgt spid="7"/>
                                        </p:tgtEl>
                                        <p:attrNameLst>
                                          <p:attrName>ppt_x</p:attrName>
                                          <p:attrName>ppt_y</p:attrName>
                                        </p:attrNameLst>
                                      </p:cBhvr>
                                      <p:rCtr x="23885" y="-12404"/>
                                    </p:animMotion>
                                  </p:childTnLst>
                                </p:cTn>
                              </p:par>
                              <p:par>
                                <p:cTn id="67" presetID="6" presetClass="emph" presetSubtype="0" fill="hold" nodeType="withEffect">
                                  <p:stCondLst>
                                    <p:cond delay="0"/>
                                  </p:stCondLst>
                                  <p:childTnLst>
                                    <p:animScale>
                                      <p:cBhvr>
                                        <p:cTn id="68" dur="2000" fill="hold"/>
                                        <p:tgtEl>
                                          <p:spTgt spid="7"/>
                                        </p:tgtEl>
                                      </p:cBhvr>
                                      <p:by x="30000" y="30000"/>
                                    </p:animScale>
                                  </p:childTnLst>
                                </p:cTn>
                              </p:par>
                            </p:childTnLst>
                          </p:cTn>
                        </p:par>
                      </p:childTnLst>
                    </p:cTn>
                  </p:par>
                  <p:par>
                    <p:cTn id="69" fill="hold">
                      <p:stCondLst>
                        <p:cond delay="indefinite"/>
                      </p:stCondLst>
                      <p:childTnLst>
                        <p:par>
                          <p:cTn id="70" fill="hold">
                            <p:stCondLst>
                              <p:cond delay="0"/>
                            </p:stCondLst>
                            <p:childTnLst>
                              <p:par>
                                <p:cTn id="71" presetID="4" presetClass="entr" presetSubtype="32"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box(out)">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path" presetSubtype="0" accel="50000" decel="50000" fill="hold" nodeType="clickEffect">
                                  <p:stCondLst>
                                    <p:cond delay="0"/>
                                  </p:stCondLst>
                                  <p:childTnLst>
                                    <p:animMotion origin="layout" path="M 7.2904E-8 -2.61648E-6 L -0.17393 -2.61648E-6 C -0.25169 -2.61648E-6 -0.34681 0.07405 -0.34681 0.13391 L -0.34681 0.26906 " pathEditMode="relative" rAng="0" ptsTypes="AAAA">
                                      <p:cBhvr>
                                        <p:cTn id="77" dur="2000" fill="hold"/>
                                        <p:tgtEl>
                                          <p:spTgt spid="8"/>
                                        </p:tgtEl>
                                        <p:attrNameLst>
                                          <p:attrName>ppt_x</p:attrName>
                                          <p:attrName>ppt_y</p:attrName>
                                        </p:attrNameLst>
                                      </p:cBhvr>
                                      <p:rCtr x="-17341" y="13453"/>
                                    </p:animMotion>
                                  </p:childTnLst>
                                </p:cTn>
                              </p:par>
                              <p:par>
                                <p:cTn id="78" presetID="6" presetClass="emph" presetSubtype="0" fill="hold" nodeType="withEffect">
                                  <p:stCondLst>
                                    <p:cond delay="0"/>
                                  </p:stCondLst>
                                  <p:childTnLst>
                                    <p:animScale>
                                      <p:cBhvr>
                                        <p:cTn id="79" dur="2000" fill="hold"/>
                                        <p:tgtEl>
                                          <p:spTgt spid="8"/>
                                        </p:tgtEl>
                                      </p:cBhvr>
                                      <p:by x="30000" y="30000"/>
                                    </p:animScale>
                                  </p:childTnLst>
                                </p:cTn>
                              </p:par>
                            </p:childTnLst>
                          </p:cTn>
                        </p:par>
                      </p:childTnLst>
                    </p:cTn>
                  </p:par>
                  <p:par>
                    <p:cTn id="80" fill="hold">
                      <p:stCondLst>
                        <p:cond delay="indefinite"/>
                      </p:stCondLst>
                      <p:childTnLst>
                        <p:par>
                          <p:cTn id="81" fill="hold">
                            <p:stCondLst>
                              <p:cond delay="0"/>
                            </p:stCondLst>
                            <p:childTnLst>
                              <p:par>
                                <p:cTn id="82" presetID="4" presetClass="entr" presetSubtype="32" fill="hold"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box(out)">
                                      <p:cBhvr>
                                        <p:cTn id="84" dur="500"/>
                                        <p:tgtEl>
                                          <p:spTgt spid="9"/>
                                        </p:tgtEl>
                                      </p:cBhvr>
                                    </p:animEffect>
                                  </p:childTnLst>
                                </p:cTn>
                              </p:par>
                            </p:childTnLst>
                          </p:cTn>
                        </p:par>
                      </p:childTnLst>
                    </p:cTn>
                  </p:par>
                  <p:par>
                    <p:cTn id="85" fill="hold">
                      <p:stCondLst>
                        <p:cond delay="indefinite"/>
                      </p:stCondLst>
                      <p:childTnLst>
                        <p:par>
                          <p:cTn id="86" fill="hold">
                            <p:stCondLst>
                              <p:cond delay="0"/>
                            </p:stCondLst>
                            <p:childTnLst>
                              <p:par>
                                <p:cTn id="87" presetID="50" presetClass="path" presetSubtype="0" accel="50000" decel="50000" fill="hold" nodeType="clickEffect">
                                  <p:stCondLst>
                                    <p:cond delay="0"/>
                                  </p:stCondLst>
                                  <p:childTnLst>
                                    <p:animMotion origin="layout" path="M -3.50807E-6 -1.16322E-6 L -0.09078 -1.16322E-6 C -0.13174 -1.16322E-6 -0.18174 0.07374 -0.18174 0.13391 L -0.18174 0.26875 " pathEditMode="relative" rAng="0" ptsTypes="AAAA">
                                      <p:cBhvr>
                                        <p:cTn id="88" dur="2000" fill="hold"/>
                                        <p:tgtEl>
                                          <p:spTgt spid="9"/>
                                        </p:tgtEl>
                                        <p:attrNameLst>
                                          <p:attrName>ppt_x</p:attrName>
                                          <p:attrName>ppt_y</p:attrName>
                                        </p:attrNameLst>
                                      </p:cBhvr>
                                      <p:rCtr x="-9096" y="13422"/>
                                    </p:animMotion>
                                  </p:childTnLst>
                                </p:cTn>
                              </p:par>
                              <p:par>
                                <p:cTn id="89" presetID="6" presetClass="emph" presetSubtype="0" fill="hold" nodeType="withEffect">
                                  <p:stCondLst>
                                    <p:cond delay="0"/>
                                  </p:stCondLst>
                                  <p:childTnLst>
                                    <p:animScale>
                                      <p:cBhvr>
                                        <p:cTn id="90" dur="2000" fill="hold"/>
                                        <p:tgtEl>
                                          <p:spTgt spid="9"/>
                                        </p:tgtEl>
                                      </p:cBhvr>
                                      <p:by x="30000" y="30000"/>
                                    </p:animScale>
                                  </p:childTnLst>
                                </p:cTn>
                              </p:par>
                            </p:childTnLst>
                          </p:cTn>
                        </p:par>
                      </p:childTnLst>
                    </p:cTn>
                  </p:par>
                  <p:par>
                    <p:cTn id="91" fill="hold">
                      <p:stCondLst>
                        <p:cond delay="indefinite"/>
                      </p:stCondLst>
                      <p:childTnLst>
                        <p:par>
                          <p:cTn id="92" fill="hold">
                            <p:stCondLst>
                              <p:cond delay="0"/>
                            </p:stCondLst>
                            <p:childTnLst>
                              <p:par>
                                <p:cTn id="93" presetID="4" presetClass="entr" presetSubtype="32"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box(out)">
                                      <p:cBhvr>
                                        <p:cTn id="95" dur="500"/>
                                        <p:tgtEl>
                                          <p:spTgt spid="10"/>
                                        </p:tgtEl>
                                      </p:cBhvr>
                                    </p:animEffect>
                                  </p:childTnLst>
                                </p:cTn>
                              </p:par>
                            </p:childTnLst>
                          </p:cTn>
                        </p:par>
                      </p:childTnLst>
                    </p:cTn>
                  </p:par>
                  <p:par>
                    <p:cTn id="96" fill="hold">
                      <p:stCondLst>
                        <p:cond delay="indefinite"/>
                      </p:stCondLst>
                      <p:childTnLst>
                        <p:par>
                          <p:cTn id="97" fill="hold">
                            <p:stCondLst>
                              <p:cond delay="0"/>
                            </p:stCondLst>
                            <p:childTnLst>
                              <p:par>
                                <p:cTn id="98" presetID="50" presetClass="path" presetSubtype="0" accel="50000" decel="50000" fill="hold" nodeType="clickEffect">
                                  <p:stCondLst>
                                    <p:cond delay="0"/>
                                  </p:stCondLst>
                                  <p:childTnLst>
                                    <p:animMotion origin="layout" path="M -1.41295E-6 -2.96205E-6 L -0.00868 -2.96205E-6 C -0.0125 -2.96205E-6 -0.01718 0.07498 -0.01718 0.13607 L -0.01718 0.27338 " pathEditMode="relative" rAng="0" ptsTypes="AAAA">
                                      <p:cBhvr>
                                        <p:cTn id="99" dur="2000" fill="hold"/>
                                        <p:tgtEl>
                                          <p:spTgt spid="10"/>
                                        </p:tgtEl>
                                        <p:attrNameLst>
                                          <p:attrName>ppt_x</p:attrName>
                                          <p:attrName>ppt_y</p:attrName>
                                        </p:attrNameLst>
                                      </p:cBhvr>
                                      <p:rCtr x="-868" y="13669"/>
                                    </p:animMotion>
                                  </p:childTnLst>
                                </p:cTn>
                              </p:par>
                              <p:par>
                                <p:cTn id="100" presetID="6" presetClass="emph" presetSubtype="0" fill="hold" nodeType="withEffect">
                                  <p:stCondLst>
                                    <p:cond delay="0"/>
                                  </p:stCondLst>
                                  <p:childTnLst>
                                    <p:animScale>
                                      <p:cBhvr>
                                        <p:cTn id="101" dur="2000" fill="hold"/>
                                        <p:tgtEl>
                                          <p:spTgt spid="10"/>
                                        </p:tgtEl>
                                      </p:cBhvr>
                                      <p:by x="30000" y="30000"/>
                                    </p:animScale>
                                  </p:childTnLst>
                                </p:cTn>
                              </p:par>
                            </p:childTnLst>
                          </p:cTn>
                        </p:par>
                      </p:childTnLst>
                    </p:cTn>
                  </p:par>
                  <p:par>
                    <p:cTn id="102" fill="hold">
                      <p:stCondLst>
                        <p:cond delay="indefinite"/>
                      </p:stCondLst>
                      <p:childTnLst>
                        <p:par>
                          <p:cTn id="103" fill="hold">
                            <p:stCondLst>
                              <p:cond delay="0"/>
                            </p:stCondLst>
                            <p:childTnLst>
                              <p:par>
                                <p:cTn id="104" presetID="4" presetClass="entr" presetSubtype="32" fill="hold" nodeType="click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box(out)">
                                      <p:cBhvr>
                                        <p:cTn id="106" dur="500"/>
                                        <p:tgtEl>
                                          <p:spTgt spid="11"/>
                                        </p:tgtEl>
                                      </p:cBhvr>
                                    </p:animEffect>
                                  </p:childTnLst>
                                </p:cTn>
                              </p:par>
                            </p:childTnLst>
                          </p:cTn>
                        </p:par>
                      </p:childTnLst>
                    </p:cTn>
                  </p:par>
                  <p:par>
                    <p:cTn id="107" fill="hold">
                      <p:stCondLst>
                        <p:cond delay="indefinite"/>
                      </p:stCondLst>
                      <p:childTnLst>
                        <p:par>
                          <p:cTn id="108" fill="hold">
                            <p:stCondLst>
                              <p:cond delay="0"/>
                            </p:stCondLst>
                            <p:childTnLst>
                              <p:par>
                                <p:cTn id="109" presetID="50" presetClass="path" presetSubtype="0" accel="50000" decel="50000" fill="hold" nodeType="clickEffect">
                                  <p:stCondLst>
                                    <p:cond delay="0"/>
                                  </p:stCondLst>
                                  <p:childTnLst>
                                    <p:animMotion origin="layout" path="M 2.7773E-6 3.36933E-6 L 0.07307 3.36933E-6 C 0.10588 3.36933E-6 0.14633 0.07251 0.14633 0.13205 L 0.14633 0.26566 " pathEditMode="relative" rAng="0" ptsTypes="AAAA">
                                      <p:cBhvr>
                                        <p:cTn id="110" dur="2000" fill="hold"/>
                                        <p:tgtEl>
                                          <p:spTgt spid="11"/>
                                        </p:tgtEl>
                                        <p:attrNameLst>
                                          <p:attrName>ppt_x</p:attrName>
                                          <p:attrName>ppt_y</p:attrName>
                                        </p:attrNameLst>
                                      </p:cBhvr>
                                      <p:rCtr x="7308" y="13268"/>
                                    </p:animMotion>
                                  </p:childTnLst>
                                </p:cTn>
                              </p:par>
                              <p:par>
                                <p:cTn id="111" presetID="6" presetClass="emph" presetSubtype="0" fill="hold" nodeType="withEffect">
                                  <p:stCondLst>
                                    <p:cond delay="0"/>
                                  </p:stCondLst>
                                  <p:childTnLst>
                                    <p:animScale>
                                      <p:cBhvr>
                                        <p:cTn id="112" dur="2000" fill="hold"/>
                                        <p:tgtEl>
                                          <p:spTgt spid="11"/>
                                        </p:tgtEl>
                                      </p:cBhvr>
                                      <p:by x="30000" y="30000"/>
                                    </p:animScale>
                                  </p:childTnLst>
                                </p:cTn>
                              </p:par>
                            </p:childTnLst>
                          </p:cTn>
                        </p:par>
                      </p:childTnLst>
                    </p:cTn>
                  </p:par>
                  <p:par>
                    <p:cTn id="113" fill="hold">
                      <p:stCondLst>
                        <p:cond delay="indefinite"/>
                      </p:stCondLst>
                      <p:childTnLst>
                        <p:par>
                          <p:cTn id="114" fill="hold">
                            <p:stCondLst>
                              <p:cond delay="0"/>
                            </p:stCondLst>
                            <p:childTnLst>
                              <p:par>
                                <p:cTn id="115" presetID="4" presetClass="entr" presetSubtype="32" fill="hold" nodeType="clickEffect">
                                  <p:stCondLst>
                                    <p:cond delay="0"/>
                                  </p:stCondLst>
                                  <p:childTnLst>
                                    <p:set>
                                      <p:cBhvr>
                                        <p:cTn id="116" dur="1" fill="hold">
                                          <p:stCondLst>
                                            <p:cond delay="0"/>
                                          </p:stCondLst>
                                        </p:cTn>
                                        <p:tgtEl>
                                          <p:spTgt spid="12"/>
                                        </p:tgtEl>
                                        <p:attrNameLst>
                                          <p:attrName>style.visibility</p:attrName>
                                        </p:attrNameLst>
                                      </p:cBhvr>
                                      <p:to>
                                        <p:strVal val="visible"/>
                                      </p:to>
                                    </p:set>
                                    <p:animEffect transition="in" filter="box(out)">
                                      <p:cBhvr>
                                        <p:cTn id="117" dur="500"/>
                                        <p:tgtEl>
                                          <p:spTgt spid="12"/>
                                        </p:tgtEl>
                                      </p:cBhvr>
                                    </p:animEffect>
                                  </p:childTnLst>
                                </p:cTn>
                              </p:par>
                            </p:childTnLst>
                          </p:cTn>
                        </p:par>
                      </p:childTnLst>
                    </p:cTn>
                  </p:par>
                  <p:par>
                    <p:cTn id="118" fill="hold">
                      <p:stCondLst>
                        <p:cond delay="indefinite"/>
                      </p:stCondLst>
                      <p:childTnLst>
                        <p:par>
                          <p:cTn id="119" fill="hold">
                            <p:stCondLst>
                              <p:cond delay="0"/>
                            </p:stCondLst>
                            <p:childTnLst>
                              <p:par>
                                <p:cTn id="120" presetID="50" presetClass="path" presetSubtype="0" accel="50000" decel="50000" fill="hold" nodeType="clickEffect">
                                  <p:stCondLst>
                                    <p:cond delay="0"/>
                                  </p:stCondLst>
                                  <p:childTnLst>
                                    <p:animMotion origin="layout" path="M 3.52022E-6 -2.44369E-6 L 0.15605 -2.44369E-6 C 0.22617 -2.44369E-6 0.31227 0.07344 0.31227 0.13329 L 0.31227 0.2669 " pathEditMode="relative" rAng="0" ptsTypes="AAAA">
                                      <p:cBhvr>
                                        <p:cTn id="121" dur="2000" fill="hold"/>
                                        <p:tgtEl>
                                          <p:spTgt spid="12"/>
                                        </p:tgtEl>
                                        <p:attrNameLst>
                                          <p:attrName>ppt_x</p:attrName>
                                          <p:attrName>ppt_y</p:attrName>
                                        </p:attrNameLst>
                                      </p:cBhvr>
                                      <p:rCtr x="15605" y="13329"/>
                                    </p:animMotion>
                                  </p:childTnLst>
                                </p:cTn>
                              </p:par>
                              <p:par>
                                <p:cTn id="122" presetID="6" presetClass="emph" presetSubtype="0" fill="hold" nodeType="withEffect">
                                  <p:stCondLst>
                                    <p:cond delay="0"/>
                                  </p:stCondLst>
                                  <p:childTnLst>
                                    <p:animScale>
                                      <p:cBhvr>
                                        <p:cTn id="123" dur="2000" fill="hold"/>
                                        <p:tgtEl>
                                          <p:spTgt spid="12"/>
                                        </p:tgtEl>
                                      </p:cBhvr>
                                      <p:by x="30000" y="30000"/>
                                    </p:animScale>
                                  </p:childTnLst>
                                </p:cTn>
                              </p:par>
                            </p:childTnLst>
                          </p:cTn>
                        </p:par>
                      </p:childTnLst>
                    </p:cTn>
                  </p:par>
                  <p:par>
                    <p:cTn id="124" fill="hold">
                      <p:stCondLst>
                        <p:cond delay="indefinite"/>
                      </p:stCondLst>
                      <p:childTnLst>
                        <p:par>
                          <p:cTn id="125" fill="hold">
                            <p:stCondLst>
                              <p:cond delay="0"/>
                            </p:stCondLst>
                            <p:childTnLst>
                              <p:par>
                                <p:cTn id="126" presetID="4" presetClass="entr" presetSubtype="32" fill="hold" nodeType="clickEffect">
                                  <p:stCondLst>
                                    <p:cond delay="0"/>
                                  </p:stCondLst>
                                  <p:childTnLst>
                                    <p:set>
                                      <p:cBhvr>
                                        <p:cTn id="127" dur="1" fill="hold">
                                          <p:stCondLst>
                                            <p:cond delay="0"/>
                                          </p:stCondLst>
                                        </p:cTn>
                                        <p:tgtEl>
                                          <p:spTgt spid="13"/>
                                        </p:tgtEl>
                                        <p:attrNameLst>
                                          <p:attrName>style.visibility</p:attrName>
                                        </p:attrNameLst>
                                      </p:cBhvr>
                                      <p:to>
                                        <p:strVal val="visible"/>
                                      </p:to>
                                    </p:set>
                                    <p:animEffect transition="in" filter="box(out)">
                                      <p:cBhvr>
                                        <p:cTn id="128" dur="500"/>
                                        <p:tgtEl>
                                          <p:spTgt spid="13"/>
                                        </p:tgtEl>
                                      </p:cBhvr>
                                    </p:animEffect>
                                  </p:childTnLst>
                                </p:cTn>
                              </p:par>
                            </p:childTnLst>
                          </p:cTn>
                        </p:par>
                      </p:childTnLst>
                    </p:cTn>
                  </p:par>
                  <p:par>
                    <p:cTn id="129" fill="hold">
                      <p:stCondLst>
                        <p:cond delay="indefinite"/>
                      </p:stCondLst>
                      <p:childTnLst>
                        <p:par>
                          <p:cTn id="130" fill="hold">
                            <p:stCondLst>
                              <p:cond delay="0"/>
                            </p:stCondLst>
                            <p:childTnLst>
                              <p:par>
                                <p:cTn id="131" presetID="50" presetClass="path" presetSubtype="0" accel="50000" decel="50000" fill="hold" nodeType="clickEffect">
                                  <p:stCondLst>
                                    <p:cond delay="0"/>
                                  </p:stCondLst>
                                  <p:childTnLst>
                                    <p:animMotion origin="layout" path="M -2.8988E-6 3.19654E-6 L 0.23885 3.19654E-6 C 0.34595 3.19654E-6 0.4777 0.07405 0.4777 0.13391 L 0.4777 0.26782 " pathEditMode="relative" rAng="0" ptsTypes="AAAA">
                                      <p:cBhvr>
                                        <p:cTn id="132" dur="2000" fill="hold"/>
                                        <p:tgtEl>
                                          <p:spTgt spid="13"/>
                                        </p:tgtEl>
                                        <p:attrNameLst>
                                          <p:attrName>ppt_x</p:attrName>
                                          <p:attrName>ppt_y</p:attrName>
                                        </p:attrNameLst>
                                      </p:cBhvr>
                                      <p:rCtr x="23885" y="13391"/>
                                    </p:animMotion>
                                  </p:childTnLst>
                                </p:cTn>
                              </p:par>
                              <p:par>
                                <p:cTn id="133" presetID="6" presetClass="emph" presetSubtype="0" fill="hold" nodeType="withEffect">
                                  <p:stCondLst>
                                    <p:cond delay="0"/>
                                  </p:stCondLst>
                                  <p:childTnLst>
                                    <p:animScale>
                                      <p:cBhvr>
                                        <p:cTn id="134" dur="2000" fill="hold"/>
                                        <p:tgtEl>
                                          <p:spTgt spid="13"/>
                                        </p:tgtEl>
                                      </p:cBhvr>
                                      <p:by x="30000" y="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3924722" y="1708448"/>
            <a:ext cx="4819671" cy="3346266"/>
          </a:xfrm>
          <a:prstGeom prst="rect">
            <a:avLst/>
          </a:prstGeom>
        </p:spPr>
      </p:pic>
      <p:pic>
        <p:nvPicPr>
          <p:cNvPr id="3" name="图片 2"/>
          <p:cNvPicPr>
            <a:picLocks noChangeAspect="1"/>
          </p:cNvPicPr>
          <p:nvPr/>
        </p:nvPicPr>
        <p:blipFill>
          <a:blip r:embed="rId3" cstate="print"/>
          <a:stretch>
            <a:fillRect/>
          </a:stretch>
        </p:blipFill>
        <p:spPr>
          <a:xfrm>
            <a:off x="2052514" y="1096380"/>
            <a:ext cx="4824536" cy="3346266"/>
          </a:xfrm>
          <a:prstGeom prst="rect">
            <a:avLst/>
          </a:prstGeom>
        </p:spPr>
      </p:pic>
      <p:pic>
        <p:nvPicPr>
          <p:cNvPr id="2" name="图片 1"/>
          <p:cNvPicPr>
            <a:picLocks noChangeAspect="1"/>
          </p:cNvPicPr>
          <p:nvPr/>
        </p:nvPicPr>
        <p:blipFill>
          <a:blip r:embed="rId4" cstate="print"/>
          <a:stretch>
            <a:fillRect/>
          </a:stretch>
        </p:blipFill>
        <p:spPr>
          <a:xfrm>
            <a:off x="468338" y="484312"/>
            <a:ext cx="4824536" cy="3346266"/>
          </a:xfrm>
          <a:prstGeom prst="rect">
            <a:avLst/>
          </a:prstGeom>
        </p:spPr>
      </p:pic>
    </p:spTree>
    <p:extLst>
      <p:ext uri="{BB962C8B-B14F-4D97-AF65-F5344CB8AC3E}">
        <p14:creationId xmlns="" xmlns:p14="http://schemas.microsoft.com/office/powerpoint/2010/main" val="4180103784"/>
      </p:ext>
    </p:extLst>
  </p:cSld>
  <p:clrMapOvr>
    <a:masterClrMapping/>
  </p:clrMapOvr>
  <p:transition spd="med">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xmlns="" val="3863771476"/>
              </p:ext>
            </p:extLst>
          </p:nvPr>
        </p:nvGraphicFramePr>
        <p:xfrm>
          <a:off x="6233" y="916360"/>
          <a:ext cx="9145588" cy="406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827894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endParaRPr>
          </a:p>
        </p:txBody>
      </p:sp>
      <p:sp>
        <p:nvSpPr>
          <p:cNvPr id="2" name="标题 1"/>
          <p:cNvSpPr>
            <a:spLocks noGrp="1"/>
          </p:cNvSpPr>
          <p:nvPr>
            <p:ph type="title"/>
          </p:nvPr>
        </p:nvSpPr>
        <p:spPr>
          <a:xfrm>
            <a:off x="7813717" y="123516"/>
            <a:ext cx="1025706" cy="312286"/>
          </a:xfrm>
          <a:solidFill>
            <a:srgbClr val="139D2A"/>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汇报提纲</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a:solidFill>
                <a:srgbClr val="FFFFFF"/>
              </a:solidFill>
              <a:latin typeface="宋体" pitchFamily="2" charset="-122"/>
              <a:sym typeface="宋体" pitchFamily="2" charset="-122"/>
            </a:endParaRPr>
          </a:p>
        </p:txBody>
      </p:sp>
      <p:grpSp>
        <p:nvGrpSpPr>
          <p:cNvPr id="23" name="组合 7"/>
          <p:cNvGrpSpPr>
            <a:grpSpLocks/>
          </p:cNvGrpSpPr>
          <p:nvPr/>
        </p:nvGrpSpPr>
        <p:grpSpPr bwMode="auto">
          <a:xfrm>
            <a:off x="1158399" y="1683393"/>
            <a:ext cx="3198457" cy="2169825"/>
            <a:chOff x="150688" y="0"/>
            <a:chExt cx="4205288" cy="2558046"/>
          </a:xfrm>
        </p:grpSpPr>
        <p:sp>
          <p:nvSpPr>
            <p:cNvPr id="24" name="文本框 6"/>
            <p:cNvSpPr>
              <a:spLocks noChangeArrowheads="1"/>
            </p:cNvSpPr>
            <p:nvPr/>
          </p:nvSpPr>
          <p:spPr bwMode="auto">
            <a:xfrm>
              <a:off x="150688" y="0"/>
              <a:ext cx="4205288" cy="2558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3500" b="1" dirty="0" smtClean="0">
                  <a:solidFill>
                    <a:srgbClr val="F27120"/>
                  </a:solidFill>
                  <a:latin typeface="Arial Black" pitchFamily="34" charset="0"/>
                  <a:ea typeface="微软雅黑" pitchFamily="34" charset="-122"/>
                  <a:sym typeface="Times New Roman" pitchFamily="18" charset="0"/>
                </a:rPr>
                <a:t>0</a:t>
              </a:r>
              <a:r>
                <a:rPr lang="en-US" altLang="zh-CN" sz="13500" b="1" dirty="0">
                  <a:solidFill>
                    <a:srgbClr val="F27120"/>
                  </a:solidFill>
                  <a:latin typeface="Arial Black" pitchFamily="34" charset="0"/>
                  <a:ea typeface="微软雅黑" pitchFamily="34" charset="-122"/>
                  <a:sym typeface="Times New Roman" pitchFamily="18" charset="0"/>
                </a:rPr>
                <a:t>3</a:t>
              </a:r>
              <a:endParaRPr lang="zh-CN" altLang="en-US" sz="13500" b="1" dirty="0">
                <a:solidFill>
                  <a:srgbClr val="F27120"/>
                </a:solidFill>
                <a:latin typeface="Arial Black" pitchFamily="34" charset="0"/>
                <a:ea typeface="微软雅黑" pitchFamily="34" charset="-122"/>
                <a:sym typeface="Times New Roman" pitchFamily="18" charset="0"/>
              </a:endParaRPr>
            </a:p>
          </p:txBody>
        </p:sp>
        <p:sp>
          <p:nvSpPr>
            <p:cNvPr id="25" name="文本框 7"/>
            <p:cNvSpPr>
              <a:spLocks noChangeArrowheads="1"/>
            </p:cNvSpPr>
            <p:nvPr/>
          </p:nvSpPr>
          <p:spPr bwMode="auto">
            <a:xfrm>
              <a:off x="150689" y="1254125"/>
              <a:ext cx="3930176" cy="52612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sz="2300" b="1" dirty="0">
                  <a:solidFill>
                    <a:srgbClr val="F27120"/>
                  </a:solidFill>
                  <a:latin typeface="微软雅黑" pitchFamily="34" charset="-122"/>
                  <a:ea typeface="微软雅黑" pitchFamily="34" charset="-122"/>
                  <a:sym typeface="Times New Roman" pitchFamily="18" charset="0"/>
                </a:rPr>
                <a:t>第  </a:t>
              </a:r>
              <a:r>
                <a:rPr lang="zh-CN" altLang="en-US" sz="2300" b="1" dirty="0" smtClean="0">
                  <a:solidFill>
                    <a:srgbClr val="F27120"/>
                  </a:solidFill>
                  <a:latin typeface="微软雅黑" pitchFamily="34" charset="-122"/>
                  <a:ea typeface="微软雅黑" pitchFamily="34" charset="-122"/>
                  <a:sym typeface="Times New Roman" pitchFamily="18" charset="0"/>
                </a:rPr>
                <a:t>三 </a:t>
              </a:r>
              <a:r>
                <a:rPr lang="zh-CN" altLang="en-US" sz="2300" b="1" dirty="0">
                  <a:solidFill>
                    <a:srgbClr val="F27120"/>
                  </a:solidFill>
                  <a:latin typeface="微软雅黑" pitchFamily="34" charset="-122"/>
                  <a:ea typeface="微软雅黑" pitchFamily="34" charset="-122"/>
                  <a:sym typeface="Times New Roman" pitchFamily="18" charset="0"/>
                </a:rPr>
                <a:t>章</a:t>
              </a:r>
            </a:p>
          </p:txBody>
        </p:sp>
      </p:grpSp>
      <p:sp>
        <p:nvSpPr>
          <p:cNvPr id="28" name="直接连接符 27"/>
          <p:cNvSpPr>
            <a:spLocks noChangeShapeType="1"/>
          </p:cNvSpPr>
          <p:nvPr/>
        </p:nvSpPr>
        <p:spPr bwMode="auto">
          <a:xfrm>
            <a:off x="4197770" y="3193462"/>
            <a:ext cx="3996488" cy="1346"/>
          </a:xfrm>
          <a:prstGeom prst="line">
            <a:avLst/>
          </a:prstGeom>
          <a:noFill/>
          <a:ln w="12700" cmpd="sng">
            <a:solidFill>
              <a:srgbClr val="0070C0"/>
            </a:solidFill>
            <a:round/>
            <a:headEnd type="oval" w="med" len="med"/>
            <a:tailEnd type="oval" w="med" len="med"/>
          </a:ln>
          <a:extLst>
            <a:ext uri="{909E8E84-426E-40DD-AFC4-6F175D3DCCD1}">
              <a14:hiddenFill xmlns="" xmlns:a14="http://schemas.microsoft.com/office/drawing/2010/main">
                <a:noFill/>
              </a14:hiddenFill>
            </a:ext>
          </a:extLst>
        </p:spPr>
        <p:txBody>
          <a:bodyPr lIns="76093" tIns="38047" rIns="76093" bIns="38047"/>
          <a:lstStyle/>
          <a:p>
            <a:endParaRPr lang="zh-CN" altLang="en-US"/>
          </a:p>
        </p:txBody>
      </p:sp>
      <p:sp>
        <p:nvSpPr>
          <p:cNvPr id="29" name="椭圆 28"/>
          <p:cNvSpPr/>
          <p:nvPr/>
        </p:nvSpPr>
        <p:spPr>
          <a:xfrm>
            <a:off x="5346202" y="1342472"/>
            <a:ext cx="1261737" cy="1234148"/>
          </a:xfrm>
          <a:prstGeom prst="ellipse">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sym typeface="Arial" panose="020B0604020202020204" pitchFamily="34" charset="0"/>
            </a:endParaRPr>
          </a:p>
        </p:txBody>
      </p:sp>
      <p:grpSp>
        <p:nvGrpSpPr>
          <p:cNvPr id="30" name="组合 29"/>
          <p:cNvGrpSpPr/>
          <p:nvPr/>
        </p:nvGrpSpPr>
        <p:grpSpPr>
          <a:xfrm>
            <a:off x="5579482" y="1556804"/>
            <a:ext cx="710681" cy="711844"/>
            <a:chOff x="3598200" y="1732459"/>
            <a:chExt cx="1947600" cy="1994400"/>
          </a:xfrm>
        </p:grpSpPr>
        <p:sp>
          <p:nvSpPr>
            <p:cNvPr id="3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18</a:t>
            </a:fld>
            <a:endParaRPr lang="zh-CN" altLang="en-US" dirty="0"/>
          </a:p>
        </p:txBody>
      </p:sp>
      <p:sp>
        <p:nvSpPr>
          <p:cNvPr id="17" name="矩形 16"/>
          <p:cNvSpPr/>
          <p:nvPr/>
        </p:nvSpPr>
        <p:spPr>
          <a:xfrm>
            <a:off x="4119688" y="2648572"/>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未来规划</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 xmlns:p14="http://schemas.microsoft.com/office/powerpoint/2010/main" val="748434238"/>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1332435" y="530324"/>
            <a:ext cx="7813154" cy="4409220"/>
          </a:xfrm>
          <a:prstGeom prst="rect">
            <a:avLst/>
          </a:prstGeom>
          <a:noFill/>
          <a:ln w="9525">
            <a:noFill/>
            <a:miter lim="800000"/>
            <a:headEnd/>
            <a:tailEnd/>
          </a:ln>
        </p:spPr>
      </p:pic>
      <p:sp>
        <p:nvSpPr>
          <p:cNvPr id="4" name="TextBox 3"/>
          <p:cNvSpPr txBox="1"/>
          <p:nvPr/>
        </p:nvSpPr>
        <p:spPr>
          <a:xfrm>
            <a:off x="108298" y="700336"/>
            <a:ext cx="936104"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总体目标</a:t>
            </a:r>
            <a:endParaRPr lang="zh-CN" altLang="en-US" sz="1400" b="1" dirty="0" smtClean="0">
              <a:solidFill>
                <a:schemeClr val="bg1"/>
              </a:solidFill>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ox(out)">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endParaRPr>
          </a:p>
        </p:txBody>
      </p:sp>
      <p:sp>
        <p:nvSpPr>
          <p:cNvPr id="2" name="标题 1"/>
          <p:cNvSpPr>
            <a:spLocks noGrp="1"/>
          </p:cNvSpPr>
          <p:nvPr>
            <p:ph type="title"/>
          </p:nvPr>
        </p:nvSpPr>
        <p:spPr>
          <a:xfrm>
            <a:off x="7813717" y="123516"/>
            <a:ext cx="589689" cy="312286"/>
          </a:xfr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sz="1200">
              <a:solidFill>
                <a:srgbClr val="FFFFFF"/>
              </a:solidFill>
              <a:latin typeface="宋体" pitchFamily="2" charset="-122"/>
              <a:sym typeface="宋体" pitchFamily="2" charset="-122"/>
            </a:endParaRPr>
          </a:p>
        </p:txBody>
      </p:sp>
      <p:sp>
        <p:nvSpPr>
          <p:cNvPr id="24" name="文本框 6"/>
          <p:cNvSpPr>
            <a:spLocks noChangeArrowheads="1"/>
          </p:cNvSpPr>
          <p:nvPr/>
        </p:nvSpPr>
        <p:spPr bwMode="auto">
          <a:xfrm>
            <a:off x="1186518" y="2240346"/>
            <a:ext cx="2827326" cy="1104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76093" tIns="38047" rIns="76093" bIns="38047">
            <a:spAutoFit/>
          </a:bodyPr>
          <a:lstStyle/>
          <a:p>
            <a:pPr algn="ctr"/>
            <a:r>
              <a:rPr lang="zh-CN" altLang="en-US" sz="6700" b="1" dirty="0">
                <a:solidFill>
                  <a:schemeClr val="accent6"/>
                </a:solidFill>
                <a:latin typeface="Arial Black" pitchFamily="34" charset="0"/>
                <a:ea typeface="微软雅黑" pitchFamily="34" charset="-122"/>
                <a:sym typeface="Times New Roman" pitchFamily="18" charset="0"/>
              </a:rPr>
              <a:t>目录</a:t>
            </a:r>
          </a:p>
        </p:txBody>
      </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2</a:t>
            </a:fld>
            <a:endParaRPr lang="zh-CN" altLang="en-US" dirty="0"/>
          </a:p>
        </p:txBody>
      </p:sp>
      <p:sp>
        <p:nvSpPr>
          <p:cNvPr id="19" name="椭圆 18"/>
          <p:cNvSpPr/>
          <p:nvPr/>
        </p:nvSpPr>
        <p:spPr>
          <a:xfrm>
            <a:off x="3754848" y="1637595"/>
            <a:ext cx="477333" cy="454742"/>
          </a:xfrm>
          <a:prstGeom prst="ellipse">
            <a:avLst/>
          </a:prstGeom>
          <a:ln/>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19"/>
          <p:cNvGrpSpPr/>
          <p:nvPr/>
        </p:nvGrpSpPr>
        <p:grpSpPr>
          <a:xfrm>
            <a:off x="3804268" y="1636440"/>
            <a:ext cx="392300" cy="414009"/>
            <a:chOff x="3598200" y="1732459"/>
            <a:chExt cx="1947600" cy="1994400"/>
          </a:xfrm>
        </p:grpSpPr>
        <p:sp>
          <p:nvSpPr>
            <p:cNvPr id="2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椭圆 41"/>
          <p:cNvSpPr/>
          <p:nvPr/>
        </p:nvSpPr>
        <p:spPr>
          <a:xfrm>
            <a:off x="3754848" y="2554900"/>
            <a:ext cx="477333" cy="454742"/>
          </a:xfrm>
          <a:prstGeom prst="ellipse">
            <a:avLst/>
          </a:prstGeom>
          <a:ln/>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3" name="组合 42"/>
          <p:cNvGrpSpPr/>
          <p:nvPr/>
        </p:nvGrpSpPr>
        <p:grpSpPr>
          <a:xfrm>
            <a:off x="3804268" y="2553746"/>
            <a:ext cx="392300" cy="414009"/>
            <a:chOff x="3598200" y="1732459"/>
            <a:chExt cx="1947600" cy="1994400"/>
          </a:xfrm>
        </p:grpSpPr>
        <p:sp>
          <p:nvSpPr>
            <p:cNvPr id="44"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直接连接符 49"/>
          <p:cNvSpPr>
            <a:spLocks noChangeShapeType="1"/>
          </p:cNvSpPr>
          <p:nvPr/>
        </p:nvSpPr>
        <p:spPr bwMode="auto">
          <a:xfrm>
            <a:off x="4196567" y="2104404"/>
            <a:ext cx="3996488" cy="1346"/>
          </a:xfrm>
          <a:prstGeom prst="line">
            <a:avLst/>
          </a:prstGeom>
          <a:ln>
            <a:headEnd type="oval" w="med" len="med"/>
            <a:tailEnd type="oval" w="med" len="med"/>
          </a:ln>
          <a:extLst/>
        </p:spPr>
        <p:style>
          <a:lnRef idx="1">
            <a:schemeClr val="accent6"/>
          </a:lnRef>
          <a:fillRef idx="0">
            <a:schemeClr val="accent6"/>
          </a:fillRef>
          <a:effectRef idx="0">
            <a:schemeClr val="accent6"/>
          </a:effectRef>
          <a:fontRef idx="minor">
            <a:schemeClr val="tx1"/>
          </a:fontRef>
        </p:style>
        <p:txBody>
          <a:bodyPr lIns="76093" tIns="38047" rIns="76093" bIns="38047"/>
          <a:lstStyle/>
          <a:p>
            <a:endParaRPr lang="zh-CN" altLang="en-US"/>
          </a:p>
        </p:txBody>
      </p:sp>
      <p:sp>
        <p:nvSpPr>
          <p:cNvPr id="52" name="直接连接符 51"/>
          <p:cNvSpPr>
            <a:spLocks noChangeShapeType="1"/>
          </p:cNvSpPr>
          <p:nvPr/>
        </p:nvSpPr>
        <p:spPr bwMode="auto">
          <a:xfrm>
            <a:off x="4212691" y="3002902"/>
            <a:ext cx="3996488" cy="1346"/>
          </a:xfrm>
          <a:prstGeom prst="line">
            <a:avLst/>
          </a:prstGeom>
          <a:ln>
            <a:headEnd type="oval" w="med" len="med"/>
            <a:tailEnd type="oval" w="med" len="med"/>
          </a:ln>
          <a:extLst/>
        </p:spPr>
        <p:style>
          <a:lnRef idx="1">
            <a:schemeClr val="accent6"/>
          </a:lnRef>
          <a:fillRef idx="0">
            <a:schemeClr val="accent6"/>
          </a:fillRef>
          <a:effectRef idx="0">
            <a:schemeClr val="accent6"/>
          </a:effectRef>
          <a:fontRef idx="minor">
            <a:schemeClr val="tx1"/>
          </a:fontRef>
        </p:style>
        <p:txBody>
          <a:bodyPr lIns="76093" tIns="38047" rIns="76093" bIns="38047"/>
          <a:lstStyle/>
          <a:p>
            <a:endParaRPr lang="zh-CN" altLang="en-US"/>
          </a:p>
        </p:txBody>
      </p:sp>
      <p:sp>
        <p:nvSpPr>
          <p:cNvPr id="53" name="椭圆 52"/>
          <p:cNvSpPr/>
          <p:nvPr/>
        </p:nvSpPr>
        <p:spPr>
          <a:xfrm>
            <a:off x="3702242" y="3385471"/>
            <a:ext cx="477333" cy="454742"/>
          </a:xfrm>
          <a:prstGeom prst="ellipse">
            <a:avLst/>
          </a:prstGeom>
          <a:ln/>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直接连接符 54"/>
          <p:cNvSpPr>
            <a:spLocks noChangeShapeType="1"/>
          </p:cNvSpPr>
          <p:nvPr/>
        </p:nvSpPr>
        <p:spPr bwMode="auto">
          <a:xfrm>
            <a:off x="4232181" y="3818775"/>
            <a:ext cx="3996488" cy="1346"/>
          </a:xfrm>
          <a:prstGeom prst="line">
            <a:avLst/>
          </a:prstGeom>
          <a:ln>
            <a:headEnd type="oval" w="med" len="med"/>
            <a:tailEnd type="oval" w="med" len="med"/>
          </a:ln>
          <a:extLst/>
        </p:spPr>
        <p:style>
          <a:lnRef idx="1">
            <a:schemeClr val="accent6"/>
          </a:lnRef>
          <a:fillRef idx="0">
            <a:schemeClr val="accent6"/>
          </a:fillRef>
          <a:effectRef idx="0">
            <a:schemeClr val="accent6"/>
          </a:effectRef>
          <a:fontRef idx="minor">
            <a:schemeClr val="tx1"/>
          </a:fontRef>
        </p:style>
        <p:txBody>
          <a:bodyPr lIns="76093" tIns="38047" rIns="76093" bIns="38047"/>
          <a:lstStyle/>
          <a:p>
            <a:endParaRPr lang="zh-CN" altLang="en-US"/>
          </a:p>
        </p:txBody>
      </p:sp>
      <p:grpSp>
        <p:nvGrpSpPr>
          <p:cNvPr id="56" name="组合 55"/>
          <p:cNvGrpSpPr/>
          <p:nvPr/>
        </p:nvGrpSpPr>
        <p:grpSpPr>
          <a:xfrm>
            <a:off x="3763404" y="3404766"/>
            <a:ext cx="392300" cy="414009"/>
            <a:chOff x="3598200" y="1732459"/>
            <a:chExt cx="1947600" cy="1994400"/>
          </a:xfrm>
        </p:grpSpPr>
        <p:sp>
          <p:nvSpPr>
            <p:cNvPr id="57"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矩形 31"/>
          <p:cNvSpPr/>
          <p:nvPr/>
        </p:nvSpPr>
        <p:spPr>
          <a:xfrm>
            <a:off x="4212754" y="2428528"/>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项</a:t>
            </a: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目总结</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3" name="矩形 32"/>
          <p:cNvSpPr/>
          <p:nvPr/>
        </p:nvSpPr>
        <p:spPr>
          <a:xfrm>
            <a:off x="4212754" y="1564432"/>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工作汇报</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4" name="矩形 33"/>
          <p:cNvSpPr/>
          <p:nvPr/>
        </p:nvSpPr>
        <p:spPr>
          <a:xfrm>
            <a:off x="4212754" y="3220616"/>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明年规划</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 xmlns:p14="http://schemas.microsoft.com/office/powerpoint/2010/main" val="287567602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66"/>
          <p:cNvPicPr>
            <a:picLocks noChangeAspect="1" noChangeArrowheads="1"/>
          </p:cNvPicPr>
          <p:nvPr/>
        </p:nvPicPr>
        <p:blipFill>
          <a:blip r:embed="rId2" cstate="print">
            <a:lum bright="4000" contrast="18000"/>
            <a:grayscl/>
          </a:blip>
          <a:srcRect/>
          <a:stretch>
            <a:fillRect/>
          </a:stretch>
        </p:blipFill>
        <p:spPr bwMode="auto">
          <a:xfrm>
            <a:off x="0" y="1708448"/>
            <a:ext cx="9145588" cy="3599341"/>
          </a:xfrm>
          <a:prstGeom prst="rect">
            <a:avLst/>
          </a:prstGeom>
          <a:noFill/>
          <a:ln w="9525">
            <a:noFill/>
            <a:miter lim="800000"/>
            <a:headEnd/>
            <a:tailEnd/>
          </a:ln>
        </p:spPr>
      </p:pic>
      <p:sp>
        <p:nvSpPr>
          <p:cNvPr id="16387" name="Text Box 6"/>
          <p:cNvSpPr txBox="1">
            <a:spLocks noChangeArrowheads="1"/>
          </p:cNvSpPr>
          <p:nvPr/>
        </p:nvSpPr>
        <p:spPr bwMode="auto">
          <a:xfrm>
            <a:off x="6855255" y="2525470"/>
            <a:ext cx="1151137" cy="523220"/>
          </a:xfrm>
          <a:prstGeom prst="rect">
            <a:avLst/>
          </a:prstGeom>
          <a:noFill/>
          <a:ln w="9525">
            <a:noFill/>
            <a:miter lim="800000"/>
            <a:headEnd/>
            <a:tailEnd/>
          </a:ln>
        </p:spPr>
        <p:txBody>
          <a:bodyPr>
            <a:spAutoFit/>
          </a:bodyPr>
          <a:lstStyle/>
          <a:p>
            <a:pPr algn="ctr"/>
            <a:r>
              <a:rPr lang="en-US" sz="2800" b="1" dirty="0" smtClean="0">
                <a:solidFill>
                  <a:srgbClr val="10253F"/>
                </a:solidFill>
                <a:latin typeface="Times New Roman" pitchFamily="18" charset="0"/>
              </a:rPr>
              <a:t>2017</a:t>
            </a:r>
            <a:endParaRPr lang="en-US" sz="2800" b="1" dirty="0">
              <a:solidFill>
                <a:srgbClr val="10253F"/>
              </a:solidFill>
              <a:latin typeface="Times New Roman" pitchFamily="18" charset="0"/>
            </a:endParaRPr>
          </a:p>
        </p:txBody>
      </p:sp>
      <p:sp>
        <p:nvSpPr>
          <p:cNvPr id="16389" name="Oval 12"/>
          <p:cNvSpPr>
            <a:spLocks noChangeArrowheads="1"/>
          </p:cNvSpPr>
          <p:nvPr/>
        </p:nvSpPr>
        <p:spPr bwMode="auto">
          <a:xfrm>
            <a:off x="179419" y="3701605"/>
            <a:ext cx="1500448" cy="812257"/>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grpSp>
        <p:nvGrpSpPr>
          <p:cNvPr id="2" name="Group 6"/>
          <p:cNvGrpSpPr>
            <a:grpSpLocks/>
          </p:cNvGrpSpPr>
          <p:nvPr/>
        </p:nvGrpSpPr>
        <p:grpSpPr bwMode="auto">
          <a:xfrm>
            <a:off x="238167" y="3178760"/>
            <a:ext cx="1382953" cy="1042118"/>
            <a:chOff x="0" y="0"/>
            <a:chExt cx="871" cy="875"/>
          </a:xfrm>
        </p:grpSpPr>
        <p:pic>
          <p:nvPicPr>
            <p:cNvPr id="16391" name="Oval 13"/>
            <p:cNvPicPr>
              <a:picLocks noChangeArrowheads="1"/>
            </p:cNvPicPr>
            <p:nvPr/>
          </p:nvPicPr>
          <p:blipFill>
            <a:blip r:embed="rId3" cstate="print"/>
            <a:srcRect/>
            <a:stretch>
              <a:fillRect/>
            </a:stretch>
          </p:blipFill>
          <p:spPr bwMode="auto">
            <a:xfrm>
              <a:off x="0" y="0"/>
              <a:ext cx="871" cy="875"/>
            </a:xfrm>
            <a:prstGeom prst="rect">
              <a:avLst/>
            </a:prstGeom>
            <a:noFill/>
            <a:ln w="9525" cmpd="sng">
              <a:noFill/>
              <a:miter lim="800000"/>
              <a:headEnd/>
              <a:tailEnd/>
            </a:ln>
          </p:spPr>
        </p:pic>
        <p:sp>
          <p:nvSpPr>
            <p:cNvPr id="16392" name="Text Box 8"/>
            <p:cNvSpPr txBox="1">
              <a:spLocks noChangeArrowheads="1"/>
            </p:cNvSpPr>
            <p:nvPr/>
          </p:nvSpPr>
          <p:spPr bwMode="auto">
            <a:xfrm>
              <a:off x="133" y="136"/>
              <a:ext cx="604" cy="604"/>
            </a:xfrm>
            <a:prstGeom prst="rect">
              <a:avLst/>
            </a:prstGeom>
            <a:noFill/>
            <a:ln w="9525">
              <a:noFill/>
              <a:miter lim="800000"/>
              <a:headEnd/>
              <a:tailEnd/>
            </a:ln>
          </p:spPr>
          <p:txBody>
            <a:bodyPr wrap="none" anchor="ctr"/>
            <a:lstStyle/>
            <a:p>
              <a:endParaRPr lang="ko-KR" altLang="en-US">
                <a:solidFill>
                  <a:srgbClr val="FFFFFF"/>
                </a:solidFill>
              </a:endParaRPr>
            </a:p>
          </p:txBody>
        </p:sp>
      </p:grpSp>
      <p:grpSp>
        <p:nvGrpSpPr>
          <p:cNvPr id="3" name="Group 9"/>
          <p:cNvGrpSpPr>
            <a:grpSpLocks/>
          </p:cNvGrpSpPr>
          <p:nvPr/>
        </p:nvGrpSpPr>
        <p:grpSpPr bwMode="auto">
          <a:xfrm>
            <a:off x="215938" y="3147794"/>
            <a:ext cx="1427411" cy="1074275"/>
            <a:chOff x="0" y="0"/>
            <a:chExt cx="998" cy="999"/>
          </a:xfrm>
        </p:grpSpPr>
        <p:sp>
          <p:nvSpPr>
            <p:cNvPr id="16394" name="Oval 15"/>
            <p:cNvSpPr>
              <a:spLocks noChangeArrowheads="1"/>
            </p:cNvSpPr>
            <p:nvPr/>
          </p:nvSpPr>
          <p:spPr bwMode="auto">
            <a:xfrm>
              <a:off x="339" y="20"/>
              <a:ext cx="264" cy="266"/>
            </a:xfrm>
            <a:prstGeom prst="ellipse">
              <a:avLst/>
            </a:prstGeom>
            <a:gradFill rotWithShape="1">
              <a:gsLst>
                <a:gs pos="0">
                  <a:srgbClr val="FFFFFF"/>
                </a:gs>
                <a:gs pos="100000">
                  <a:schemeClr val="tx1">
                    <a:alpha val="0"/>
                  </a:schemeClr>
                </a:gs>
              </a:gsLst>
              <a:path path="shape">
                <a:fillToRect l="50000" t="50000" r="50000" b="50000"/>
              </a:path>
            </a:gradFill>
            <a:ln w="9525">
              <a:noFill/>
              <a:round/>
              <a:headEnd/>
              <a:tailEnd/>
            </a:ln>
          </p:spPr>
          <p:txBody>
            <a:bodyPr wrap="none" anchor="ctr"/>
            <a:lstStyle/>
            <a:p>
              <a:pPr algn="ctr"/>
              <a:endParaRPr lang="ko-KR" altLang="en-US"/>
            </a:p>
          </p:txBody>
        </p:sp>
        <p:pic>
          <p:nvPicPr>
            <p:cNvPr id="16395" name="Picture 16" descr="그림1"/>
            <p:cNvPicPr>
              <a:picLocks noChangeAspect="1" noChangeArrowheads="1"/>
            </p:cNvPicPr>
            <p:nvPr/>
          </p:nvPicPr>
          <p:blipFill>
            <a:blip r:embed="rId4" cstate="print"/>
            <a:srcRect/>
            <a:stretch>
              <a:fillRect/>
            </a:stretch>
          </p:blipFill>
          <p:spPr bwMode="auto">
            <a:xfrm>
              <a:off x="0" y="0"/>
              <a:ext cx="998" cy="999"/>
            </a:xfrm>
            <a:prstGeom prst="rect">
              <a:avLst/>
            </a:prstGeom>
            <a:noFill/>
            <a:ln w="9525">
              <a:noFill/>
              <a:miter lim="800000"/>
              <a:headEnd/>
              <a:tailEnd/>
            </a:ln>
          </p:spPr>
        </p:pic>
      </p:grpSp>
      <p:sp>
        <p:nvSpPr>
          <p:cNvPr id="16398" name="Text Box 19"/>
          <p:cNvSpPr txBox="1">
            <a:spLocks noChangeArrowheads="1"/>
          </p:cNvSpPr>
          <p:nvPr/>
        </p:nvSpPr>
        <p:spPr bwMode="auto">
          <a:xfrm>
            <a:off x="324322" y="3508648"/>
            <a:ext cx="1261885" cy="307777"/>
          </a:xfrm>
          <a:prstGeom prst="rect">
            <a:avLst/>
          </a:prstGeom>
          <a:noFill/>
          <a:ln w="9525">
            <a:noFill/>
            <a:miter lim="800000"/>
            <a:headEnd/>
            <a:tailEnd/>
          </a:ln>
        </p:spPr>
        <p:txBody>
          <a:bodyPr wrap="none">
            <a:spAutoFit/>
          </a:bodyPr>
          <a:lstStyle/>
          <a:p>
            <a:pPr algn="ctr"/>
            <a:r>
              <a:rPr lang="zh-CN" altLang="en-US" sz="1400" b="1" dirty="0" smtClean="0">
                <a:solidFill>
                  <a:srgbClr val="FFFFFF"/>
                </a:solidFill>
                <a:latin typeface="Times New Roman" pitchFamily="18" charset="0"/>
              </a:rPr>
              <a:t>构建基础平台</a:t>
            </a:r>
            <a:endParaRPr lang="en-US" sz="1400" b="1" dirty="0">
              <a:solidFill>
                <a:srgbClr val="FFFFFF"/>
              </a:solidFill>
              <a:latin typeface="Times New Roman" pitchFamily="18" charset="0"/>
            </a:endParaRPr>
          </a:p>
        </p:txBody>
      </p:sp>
      <p:sp>
        <p:nvSpPr>
          <p:cNvPr id="16399" name="Line 20"/>
          <p:cNvSpPr>
            <a:spLocks noChangeShapeType="1"/>
          </p:cNvSpPr>
          <p:nvPr/>
        </p:nvSpPr>
        <p:spPr bwMode="auto">
          <a:xfrm flipV="1">
            <a:off x="928849" y="2624948"/>
            <a:ext cx="0" cy="539520"/>
          </a:xfrm>
          <a:prstGeom prst="line">
            <a:avLst/>
          </a:prstGeom>
          <a:noFill/>
          <a:ln w="9525" cmpd="sng">
            <a:solidFill>
              <a:srgbClr val="10253F"/>
            </a:solidFill>
            <a:prstDash val="dash"/>
            <a:round/>
            <a:headEnd/>
            <a:tailEnd type="oval" w="lg" len="lg"/>
          </a:ln>
        </p:spPr>
        <p:txBody>
          <a:bodyPr/>
          <a:lstStyle/>
          <a:p>
            <a:endParaRPr lang="zh-CN" altLang="en-US"/>
          </a:p>
        </p:txBody>
      </p:sp>
      <p:sp>
        <p:nvSpPr>
          <p:cNvPr id="16400" name="Text Box 21"/>
          <p:cNvSpPr txBox="1">
            <a:spLocks noChangeArrowheads="1"/>
          </p:cNvSpPr>
          <p:nvPr/>
        </p:nvSpPr>
        <p:spPr bwMode="auto">
          <a:xfrm>
            <a:off x="252314" y="2068488"/>
            <a:ext cx="1476450" cy="523220"/>
          </a:xfrm>
          <a:prstGeom prst="rect">
            <a:avLst/>
          </a:prstGeom>
          <a:noFill/>
          <a:ln w="9525">
            <a:noFill/>
            <a:miter lim="800000"/>
            <a:headEnd/>
            <a:tailEnd/>
          </a:ln>
        </p:spPr>
        <p:txBody>
          <a:bodyPr wrap="square">
            <a:spAutoFit/>
          </a:bodyPr>
          <a:lstStyle/>
          <a:p>
            <a:r>
              <a:rPr lang="zh-CN" altLang="en-US" sz="1400" dirty="0" smtClean="0"/>
              <a:t>搭建集团信息化基础服务平台</a:t>
            </a:r>
            <a:endParaRPr lang="zh-CN" altLang="en-US" sz="1400" dirty="0"/>
          </a:p>
        </p:txBody>
      </p:sp>
      <p:sp>
        <p:nvSpPr>
          <p:cNvPr id="16401" name="Line 24"/>
          <p:cNvSpPr>
            <a:spLocks noChangeShapeType="1"/>
          </p:cNvSpPr>
          <p:nvPr/>
        </p:nvSpPr>
        <p:spPr bwMode="auto">
          <a:xfrm flipV="1">
            <a:off x="2927000" y="1756276"/>
            <a:ext cx="0" cy="539520"/>
          </a:xfrm>
          <a:prstGeom prst="line">
            <a:avLst/>
          </a:prstGeom>
          <a:noFill/>
          <a:ln w="9525" cmpd="sng">
            <a:solidFill>
              <a:srgbClr val="10253F"/>
            </a:solidFill>
            <a:prstDash val="dash"/>
            <a:round/>
            <a:headEnd/>
            <a:tailEnd type="oval" w="lg" len="lg"/>
          </a:ln>
        </p:spPr>
        <p:txBody>
          <a:bodyPr/>
          <a:lstStyle/>
          <a:p>
            <a:endParaRPr lang="zh-CN" altLang="en-US"/>
          </a:p>
        </p:txBody>
      </p:sp>
      <p:sp>
        <p:nvSpPr>
          <p:cNvPr id="16402" name="Oval 27"/>
          <p:cNvSpPr>
            <a:spLocks noChangeArrowheads="1"/>
          </p:cNvSpPr>
          <p:nvPr/>
        </p:nvSpPr>
        <p:spPr bwMode="auto">
          <a:xfrm>
            <a:off x="2121998" y="2874619"/>
            <a:ext cx="1611592" cy="874189"/>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grpSp>
        <p:nvGrpSpPr>
          <p:cNvPr id="5" name="Group 19"/>
          <p:cNvGrpSpPr>
            <a:grpSpLocks/>
          </p:cNvGrpSpPr>
          <p:nvPr/>
        </p:nvGrpSpPr>
        <p:grpSpPr bwMode="auto">
          <a:xfrm>
            <a:off x="2185510" y="2316043"/>
            <a:ext cx="1481394" cy="1114769"/>
            <a:chOff x="0" y="0"/>
            <a:chExt cx="933" cy="936"/>
          </a:xfrm>
        </p:grpSpPr>
        <p:pic>
          <p:nvPicPr>
            <p:cNvPr id="16404" name="Oval 29"/>
            <p:cNvPicPr>
              <a:picLocks noChangeArrowheads="1"/>
            </p:cNvPicPr>
            <p:nvPr/>
          </p:nvPicPr>
          <p:blipFill>
            <a:blip r:embed="rId5" cstate="print"/>
            <a:srcRect/>
            <a:stretch>
              <a:fillRect/>
            </a:stretch>
          </p:blipFill>
          <p:spPr bwMode="auto">
            <a:xfrm>
              <a:off x="0" y="0"/>
              <a:ext cx="933" cy="936"/>
            </a:xfrm>
            <a:prstGeom prst="rect">
              <a:avLst/>
            </a:prstGeom>
            <a:noFill/>
            <a:ln w="9525" cmpd="sng">
              <a:noFill/>
              <a:miter lim="800000"/>
              <a:headEnd/>
              <a:tailEnd/>
            </a:ln>
          </p:spPr>
        </p:pic>
        <p:sp>
          <p:nvSpPr>
            <p:cNvPr id="16405" name="Text Box 21"/>
            <p:cNvSpPr txBox="1">
              <a:spLocks noChangeArrowheads="1"/>
            </p:cNvSpPr>
            <p:nvPr/>
          </p:nvSpPr>
          <p:spPr bwMode="auto">
            <a:xfrm>
              <a:off x="143" y="144"/>
              <a:ext cx="648" cy="649"/>
            </a:xfrm>
            <a:prstGeom prst="rect">
              <a:avLst/>
            </a:prstGeom>
            <a:noFill/>
            <a:ln w="9525">
              <a:noFill/>
              <a:miter lim="800000"/>
              <a:headEnd/>
              <a:tailEnd/>
            </a:ln>
          </p:spPr>
          <p:txBody>
            <a:bodyPr wrap="none" anchor="ctr"/>
            <a:lstStyle/>
            <a:p>
              <a:endParaRPr lang="ko-KR" altLang="en-US">
                <a:solidFill>
                  <a:srgbClr val="FFFFFF"/>
                </a:solidFill>
              </a:endParaRPr>
            </a:p>
          </p:txBody>
        </p:sp>
      </p:grpSp>
      <p:grpSp>
        <p:nvGrpSpPr>
          <p:cNvPr id="6" name="Group 22"/>
          <p:cNvGrpSpPr>
            <a:grpSpLocks/>
          </p:cNvGrpSpPr>
          <p:nvPr/>
        </p:nvGrpSpPr>
        <p:grpSpPr bwMode="auto">
          <a:xfrm>
            <a:off x="2156930" y="2296987"/>
            <a:ext cx="1533791" cy="1155263"/>
            <a:chOff x="0" y="0"/>
            <a:chExt cx="998" cy="999"/>
          </a:xfrm>
        </p:grpSpPr>
        <p:sp>
          <p:nvSpPr>
            <p:cNvPr id="16407" name="Oval 31"/>
            <p:cNvSpPr>
              <a:spLocks noChangeArrowheads="1"/>
            </p:cNvSpPr>
            <p:nvPr/>
          </p:nvSpPr>
          <p:spPr bwMode="auto">
            <a:xfrm>
              <a:off x="348" y="20"/>
              <a:ext cx="264" cy="266"/>
            </a:xfrm>
            <a:prstGeom prst="ellipse">
              <a:avLst/>
            </a:prstGeom>
            <a:gradFill rotWithShape="1">
              <a:gsLst>
                <a:gs pos="0">
                  <a:srgbClr val="FFFFFF"/>
                </a:gs>
                <a:gs pos="100000">
                  <a:schemeClr val="tx1">
                    <a:alpha val="0"/>
                  </a:schemeClr>
                </a:gs>
              </a:gsLst>
              <a:path path="shape">
                <a:fillToRect l="50000" t="50000" r="50000" b="50000"/>
              </a:path>
            </a:gradFill>
            <a:ln w="9525">
              <a:noFill/>
              <a:round/>
              <a:headEnd/>
              <a:tailEnd/>
            </a:ln>
          </p:spPr>
          <p:txBody>
            <a:bodyPr wrap="none" anchor="ctr"/>
            <a:lstStyle/>
            <a:p>
              <a:pPr algn="ctr"/>
              <a:endParaRPr lang="ko-KR" altLang="en-US"/>
            </a:p>
          </p:txBody>
        </p:sp>
        <p:pic>
          <p:nvPicPr>
            <p:cNvPr id="16408" name="Picture 32" descr="그림1"/>
            <p:cNvPicPr>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0" y="0"/>
              <a:ext cx="998" cy="999"/>
            </a:xfrm>
            <a:prstGeom prst="rect">
              <a:avLst/>
            </a:prstGeom>
            <a:noFill/>
            <a:ln w="9525">
              <a:noFill/>
              <a:miter lim="800000"/>
              <a:headEnd/>
              <a:tailEnd/>
            </a:ln>
          </p:spPr>
        </p:pic>
      </p:grpSp>
      <p:sp>
        <p:nvSpPr>
          <p:cNvPr id="16411" name="Text Box 35"/>
          <p:cNvSpPr txBox="1">
            <a:spLocks noChangeArrowheads="1"/>
          </p:cNvSpPr>
          <p:nvPr/>
        </p:nvSpPr>
        <p:spPr bwMode="auto">
          <a:xfrm>
            <a:off x="2340546" y="2716560"/>
            <a:ext cx="1261885" cy="307777"/>
          </a:xfrm>
          <a:prstGeom prst="rect">
            <a:avLst/>
          </a:prstGeom>
          <a:noFill/>
          <a:ln w="9525">
            <a:noFill/>
            <a:miter lim="800000"/>
            <a:headEnd/>
            <a:tailEnd/>
          </a:ln>
        </p:spPr>
        <p:txBody>
          <a:bodyPr wrap="none">
            <a:spAutoFit/>
          </a:bodyPr>
          <a:lstStyle/>
          <a:p>
            <a:pPr algn="ctr"/>
            <a:r>
              <a:rPr lang="zh-CN" altLang="en-US" sz="1400" b="1" dirty="0" smtClean="0">
                <a:solidFill>
                  <a:srgbClr val="FFFFFF"/>
                </a:solidFill>
                <a:latin typeface="Times New Roman" pitchFamily="18" charset="0"/>
              </a:rPr>
              <a:t>扩展应用平台</a:t>
            </a:r>
            <a:endParaRPr lang="en-US" sz="1400" b="1" dirty="0">
              <a:solidFill>
                <a:srgbClr val="FFFFFF"/>
              </a:solidFill>
              <a:latin typeface="Times New Roman" pitchFamily="18" charset="0"/>
            </a:endParaRPr>
          </a:p>
        </p:txBody>
      </p:sp>
      <p:sp>
        <p:nvSpPr>
          <p:cNvPr id="16412" name="Text Box 36"/>
          <p:cNvSpPr txBox="1">
            <a:spLocks noChangeArrowheads="1"/>
          </p:cNvSpPr>
          <p:nvPr/>
        </p:nvSpPr>
        <p:spPr bwMode="auto">
          <a:xfrm>
            <a:off x="1980506" y="1132384"/>
            <a:ext cx="1872208" cy="523220"/>
          </a:xfrm>
          <a:prstGeom prst="rect">
            <a:avLst/>
          </a:prstGeom>
          <a:noFill/>
          <a:ln w="9525">
            <a:noFill/>
            <a:miter lim="800000"/>
            <a:headEnd/>
            <a:tailEnd/>
          </a:ln>
        </p:spPr>
        <p:txBody>
          <a:bodyPr wrap="square">
            <a:spAutoFit/>
          </a:bodyPr>
          <a:lstStyle/>
          <a:p>
            <a:r>
              <a:rPr lang="zh-CN" altLang="en-US" sz="1400" dirty="0" smtClean="0"/>
              <a:t>构建移动化平台</a:t>
            </a:r>
            <a:r>
              <a:rPr lang="zh-CN" altLang="en-US" sz="1400" dirty="0" smtClean="0"/>
              <a:t>，</a:t>
            </a:r>
            <a:r>
              <a:rPr lang="zh-CN" altLang="en-US" sz="1400" dirty="0" smtClean="0"/>
              <a:t>初步</a:t>
            </a:r>
            <a:r>
              <a:rPr lang="zh-CN" altLang="en-US" sz="1400" dirty="0" smtClean="0"/>
              <a:t>展</a:t>
            </a:r>
            <a:r>
              <a:rPr lang="zh-CN" altLang="en-US" sz="1400" dirty="0" smtClean="0"/>
              <a:t>现信息</a:t>
            </a:r>
            <a:r>
              <a:rPr lang="zh-CN" altLang="en-US" sz="1400" dirty="0" smtClean="0"/>
              <a:t>化成</a:t>
            </a:r>
            <a:r>
              <a:rPr lang="zh-CN" altLang="en-US" sz="1400" dirty="0" smtClean="0"/>
              <a:t>果</a:t>
            </a:r>
            <a:endParaRPr lang="zh-CN" altLang="en-US" sz="1400" dirty="0"/>
          </a:p>
        </p:txBody>
      </p:sp>
      <p:sp>
        <p:nvSpPr>
          <p:cNvPr id="16413" name="Oval 41"/>
          <p:cNvSpPr>
            <a:spLocks noChangeArrowheads="1"/>
          </p:cNvSpPr>
          <p:nvPr/>
        </p:nvSpPr>
        <p:spPr bwMode="auto">
          <a:xfrm>
            <a:off x="2627770" y="2833372"/>
            <a:ext cx="1792598" cy="971850"/>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sp>
        <p:nvSpPr>
          <p:cNvPr id="16424" name="Line 54"/>
          <p:cNvSpPr>
            <a:spLocks noChangeShapeType="1"/>
          </p:cNvSpPr>
          <p:nvPr/>
        </p:nvSpPr>
        <p:spPr bwMode="auto">
          <a:xfrm flipV="1">
            <a:off x="5375273" y="1042699"/>
            <a:ext cx="0" cy="539520"/>
          </a:xfrm>
          <a:prstGeom prst="line">
            <a:avLst/>
          </a:prstGeom>
          <a:noFill/>
          <a:ln w="9525" cmpd="sng">
            <a:solidFill>
              <a:srgbClr val="10253F"/>
            </a:solidFill>
            <a:prstDash val="dash"/>
            <a:round/>
            <a:headEnd/>
            <a:tailEnd type="oval" w="lg" len="lg"/>
          </a:ln>
        </p:spPr>
        <p:txBody>
          <a:bodyPr/>
          <a:lstStyle/>
          <a:p>
            <a:endParaRPr lang="zh-CN" altLang="en-US"/>
          </a:p>
        </p:txBody>
      </p:sp>
      <p:grpSp>
        <p:nvGrpSpPr>
          <p:cNvPr id="10" name="Group 41"/>
          <p:cNvGrpSpPr>
            <a:grpSpLocks/>
          </p:cNvGrpSpPr>
          <p:nvPr/>
        </p:nvGrpSpPr>
        <p:grpSpPr bwMode="auto">
          <a:xfrm>
            <a:off x="4360685" y="1590556"/>
            <a:ext cx="2029177" cy="1813882"/>
            <a:chOff x="0" y="0"/>
            <a:chExt cx="1278" cy="1523"/>
          </a:xfrm>
        </p:grpSpPr>
        <p:grpSp>
          <p:nvGrpSpPr>
            <p:cNvPr id="11" name="Group 42"/>
            <p:cNvGrpSpPr>
              <a:grpSpLocks/>
            </p:cNvGrpSpPr>
            <p:nvPr/>
          </p:nvGrpSpPr>
          <p:grpSpPr bwMode="auto">
            <a:xfrm>
              <a:off x="0" y="0"/>
              <a:ext cx="1278" cy="1523"/>
              <a:chOff x="0" y="0"/>
              <a:chExt cx="826" cy="984"/>
            </a:xfrm>
          </p:grpSpPr>
          <p:sp>
            <p:nvSpPr>
              <p:cNvPr id="16427" name="Oval 57"/>
              <p:cNvSpPr>
                <a:spLocks noChangeArrowheads="1"/>
              </p:cNvSpPr>
              <p:nvPr/>
            </p:nvSpPr>
            <p:spPr bwMode="auto">
              <a:xfrm>
                <a:off x="0" y="387"/>
                <a:ext cx="826" cy="597"/>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grpSp>
            <p:nvGrpSpPr>
              <p:cNvPr id="12" name="Group 44"/>
              <p:cNvGrpSpPr>
                <a:grpSpLocks/>
              </p:cNvGrpSpPr>
              <p:nvPr/>
            </p:nvGrpSpPr>
            <p:grpSpPr bwMode="auto">
              <a:xfrm>
                <a:off x="7" y="-16"/>
                <a:ext cx="881" cy="883"/>
                <a:chOff x="0" y="0"/>
                <a:chExt cx="2164080" cy="2170176"/>
              </a:xfrm>
            </p:grpSpPr>
            <p:pic>
              <p:nvPicPr>
                <p:cNvPr id="16429" name="Oval 58"/>
                <p:cNvPicPr>
                  <a:picLocks noChangeArrowheads="1"/>
                </p:cNvPicPr>
                <p:nvPr/>
              </p:nvPicPr>
              <p:blipFill>
                <a:blip r:embed="rId6" cstate="print"/>
                <a:srcRect/>
                <a:stretch>
                  <a:fillRect/>
                </a:stretch>
              </p:blipFill>
              <p:spPr bwMode="auto">
                <a:xfrm>
                  <a:off x="0" y="0"/>
                  <a:ext cx="2164080" cy="2170176"/>
                </a:xfrm>
                <a:prstGeom prst="rect">
                  <a:avLst/>
                </a:prstGeom>
                <a:noFill/>
                <a:ln w="9525" cmpd="sng">
                  <a:noFill/>
                  <a:miter lim="800000"/>
                  <a:headEnd/>
                  <a:tailEnd/>
                </a:ln>
              </p:spPr>
            </p:pic>
            <p:sp>
              <p:nvSpPr>
                <p:cNvPr id="16430" name="Text Box 46"/>
                <p:cNvSpPr txBox="1">
                  <a:spLocks noChangeArrowheads="1"/>
                </p:cNvSpPr>
                <p:nvPr/>
              </p:nvSpPr>
              <p:spPr bwMode="auto">
                <a:xfrm>
                  <a:off x="347345" y="339978"/>
                  <a:ext cx="1297389" cy="1297850"/>
                </a:xfrm>
                <a:prstGeom prst="rect">
                  <a:avLst/>
                </a:prstGeom>
                <a:noFill/>
                <a:ln w="9525">
                  <a:noFill/>
                  <a:miter lim="800000"/>
                  <a:headEnd/>
                  <a:tailEnd/>
                </a:ln>
              </p:spPr>
              <p:txBody>
                <a:bodyPr wrap="none" lIns="72000" tIns="0" rIns="72000" bIns="0" anchor="ctr"/>
                <a:lstStyle/>
                <a:p>
                  <a:pPr algn="ctr" latinLnBrk="0"/>
                  <a:endParaRPr lang="ko-KR" altLang="en-US" sz="2000" b="1">
                    <a:solidFill>
                      <a:schemeClr val="bg1"/>
                    </a:solidFill>
                    <a:latin typeface="Times New Roman" pitchFamily="18" charset="0"/>
                    <a:cs typeface="Times New Roman" pitchFamily="18" charset="0"/>
                  </a:endParaRPr>
                </a:p>
              </p:txBody>
            </p:sp>
          </p:grpSp>
          <p:grpSp>
            <p:nvGrpSpPr>
              <p:cNvPr id="13" name="Group 47"/>
              <p:cNvGrpSpPr>
                <a:grpSpLocks/>
              </p:cNvGrpSpPr>
              <p:nvPr/>
            </p:nvGrpSpPr>
            <p:grpSpPr bwMode="auto">
              <a:xfrm>
                <a:off x="30" y="0"/>
                <a:ext cx="787" cy="788"/>
                <a:chOff x="0" y="0"/>
                <a:chExt cx="999" cy="998"/>
              </a:xfrm>
            </p:grpSpPr>
            <p:sp>
              <p:nvSpPr>
                <p:cNvPr id="16432" name="Oval 60"/>
                <p:cNvSpPr>
                  <a:spLocks noChangeArrowheads="1"/>
                </p:cNvSpPr>
                <p:nvPr/>
              </p:nvSpPr>
              <p:spPr bwMode="auto">
                <a:xfrm>
                  <a:off x="329" y="11"/>
                  <a:ext cx="264" cy="266"/>
                </a:xfrm>
                <a:prstGeom prst="ellipse">
                  <a:avLst/>
                </a:prstGeom>
                <a:gradFill rotWithShape="1">
                  <a:gsLst>
                    <a:gs pos="0">
                      <a:srgbClr val="FFFFFF"/>
                    </a:gs>
                    <a:gs pos="100000">
                      <a:schemeClr val="tx1">
                        <a:alpha val="0"/>
                      </a:schemeClr>
                    </a:gs>
                  </a:gsLst>
                  <a:path path="shape">
                    <a:fillToRect l="50000" t="50000" r="50000" b="50000"/>
                  </a:path>
                </a:gradFill>
                <a:ln w="9525">
                  <a:noFill/>
                  <a:round/>
                  <a:headEnd/>
                  <a:tailEnd/>
                </a:ln>
              </p:spPr>
              <p:txBody>
                <a:bodyPr wrap="none" anchor="ctr"/>
                <a:lstStyle/>
                <a:p>
                  <a:pPr algn="ctr"/>
                  <a:endParaRPr lang="ko-KR" altLang="en-US"/>
                </a:p>
              </p:txBody>
            </p:sp>
            <p:pic>
              <p:nvPicPr>
                <p:cNvPr id="16433" name="Picture 61" descr="그림1"/>
                <p:cNvPicPr>
                  <a:picLocks noChangeAspect="1" noChangeArrowheads="1"/>
                </p:cNvPicPr>
                <p:nvPr/>
              </p:nvPicPr>
              <p:blipFill>
                <a:blip r:embed="rId4" cstate="print"/>
                <a:srcRect/>
                <a:stretch>
                  <a:fillRect/>
                </a:stretch>
              </p:blipFill>
              <p:spPr bwMode="auto">
                <a:xfrm>
                  <a:off x="0" y="0"/>
                  <a:ext cx="999" cy="998"/>
                </a:xfrm>
                <a:prstGeom prst="rect">
                  <a:avLst/>
                </a:prstGeom>
                <a:noFill/>
                <a:ln w="9525">
                  <a:noFill/>
                  <a:miter lim="800000"/>
                  <a:headEnd/>
                  <a:tailEnd/>
                </a:ln>
              </p:spPr>
            </p:pic>
          </p:grpSp>
        </p:grpSp>
        <p:grpSp>
          <p:nvGrpSpPr>
            <p:cNvPr id="14" name="Group 50"/>
            <p:cNvGrpSpPr>
              <a:grpSpLocks/>
            </p:cNvGrpSpPr>
            <p:nvPr/>
          </p:nvGrpSpPr>
          <p:grpSpPr bwMode="auto">
            <a:xfrm>
              <a:off x="198" y="430"/>
              <a:ext cx="898" cy="388"/>
              <a:chOff x="-67" y="0"/>
              <a:chExt cx="898" cy="388"/>
            </a:xfrm>
          </p:grpSpPr>
          <p:sp>
            <p:nvSpPr>
              <p:cNvPr id="16435" name="Text Box 63"/>
              <p:cNvSpPr txBox="1">
                <a:spLocks noChangeArrowheads="1"/>
              </p:cNvSpPr>
              <p:nvPr/>
            </p:nvSpPr>
            <p:spPr bwMode="auto">
              <a:xfrm>
                <a:off x="316" y="0"/>
                <a:ext cx="116" cy="388"/>
              </a:xfrm>
              <a:prstGeom prst="rect">
                <a:avLst/>
              </a:prstGeom>
              <a:noFill/>
              <a:ln w="9525">
                <a:noFill/>
                <a:miter lim="800000"/>
                <a:headEnd/>
                <a:tailEnd/>
              </a:ln>
            </p:spPr>
            <p:txBody>
              <a:bodyPr wrap="none">
                <a:spAutoFit/>
              </a:bodyPr>
              <a:lstStyle/>
              <a:p>
                <a:pPr algn="ctr"/>
                <a:endParaRPr lang="en-US" sz="2400" b="1" dirty="0">
                  <a:solidFill>
                    <a:srgbClr val="FFFFFF"/>
                  </a:solidFill>
                  <a:latin typeface="Times New Roman" pitchFamily="18" charset="0"/>
                </a:endParaRPr>
              </a:p>
            </p:txBody>
          </p:sp>
          <p:sp>
            <p:nvSpPr>
              <p:cNvPr id="16436" name="Text Box 64"/>
              <p:cNvSpPr txBox="1">
                <a:spLocks noChangeArrowheads="1"/>
              </p:cNvSpPr>
              <p:nvPr/>
            </p:nvSpPr>
            <p:spPr bwMode="auto">
              <a:xfrm>
                <a:off x="-67" y="92"/>
                <a:ext cx="898" cy="284"/>
              </a:xfrm>
              <a:prstGeom prst="rect">
                <a:avLst/>
              </a:prstGeom>
              <a:noFill/>
              <a:ln w="9525">
                <a:noFill/>
                <a:miter lim="800000"/>
                <a:headEnd/>
                <a:tailEnd/>
              </a:ln>
            </p:spPr>
            <p:txBody>
              <a:bodyPr wrap="none">
                <a:spAutoFit/>
              </a:bodyPr>
              <a:lstStyle/>
              <a:p>
                <a:pPr algn="ctr"/>
                <a:r>
                  <a:rPr lang="zh-CN" altLang="en-US" sz="1600" b="1" dirty="0" smtClean="0">
                    <a:solidFill>
                      <a:srgbClr val="FFFFFF"/>
                    </a:solidFill>
                    <a:latin typeface="Times New Roman" pitchFamily="18" charset="0"/>
                  </a:rPr>
                  <a:t>引领业务革新</a:t>
                </a:r>
                <a:endParaRPr lang="en-US" sz="1600" b="1" dirty="0">
                  <a:solidFill>
                    <a:srgbClr val="FFFFFF"/>
                  </a:solidFill>
                  <a:latin typeface="Times New Roman" pitchFamily="18" charset="0"/>
                </a:endParaRPr>
              </a:p>
            </p:txBody>
          </p:sp>
        </p:grpSp>
      </p:grpSp>
      <p:sp>
        <p:nvSpPr>
          <p:cNvPr id="16437" name="Text Box 65"/>
          <p:cNvSpPr txBox="1">
            <a:spLocks noChangeArrowheads="1"/>
          </p:cNvSpPr>
          <p:nvPr/>
        </p:nvSpPr>
        <p:spPr bwMode="auto">
          <a:xfrm>
            <a:off x="4572794" y="484312"/>
            <a:ext cx="1800200" cy="523220"/>
          </a:xfrm>
          <a:prstGeom prst="rect">
            <a:avLst/>
          </a:prstGeom>
          <a:noFill/>
          <a:ln w="9525">
            <a:noFill/>
            <a:miter lim="800000"/>
            <a:headEnd/>
            <a:tailEnd/>
          </a:ln>
        </p:spPr>
        <p:txBody>
          <a:bodyPr wrap="square">
            <a:spAutoFit/>
          </a:bodyPr>
          <a:lstStyle/>
          <a:p>
            <a:r>
              <a:rPr lang="zh-CN" altLang="en-US" sz="1400" dirty="0" smtClean="0"/>
              <a:t>紧跟集团业务拓展，持续优化业务范围</a:t>
            </a:r>
            <a:endParaRPr lang="zh-CN" altLang="en-US" sz="1400" dirty="0"/>
          </a:p>
        </p:txBody>
      </p:sp>
      <p:sp>
        <p:nvSpPr>
          <p:cNvPr id="16439" name="矩形 3"/>
          <p:cNvSpPr>
            <a:spLocks noChangeArrowheads="1"/>
          </p:cNvSpPr>
          <p:nvPr/>
        </p:nvSpPr>
        <p:spPr bwMode="auto">
          <a:xfrm>
            <a:off x="5581032" y="4916417"/>
            <a:ext cx="248786" cy="261610"/>
          </a:xfrm>
          <a:prstGeom prst="rect">
            <a:avLst/>
          </a:prstGeom>
          <a:noFill/>
          <a:ln w="9525">
            <a:noFill/>
            <a:miter lim="800000"/>
            <a:headEnd/>
            <a:tailEnd/>
          </a:ln>
        </p:spPr>
        <p:txBody>
          <a:bodyPr wrap="none">
            <a:spAutoFit/>
          </a:bodyPr>
          <a:lstStyle/>
          <a:p>
            <a:r>
              <a:rPr lang="zh-CN" altLang="en-US" sz="1100">
                <a:solidFill>
                  <a:srgbClr val="414141"/>
                </a:solidFill>
              </a:rPr>
              <a:t>  </a:t>
            </a:r>
          </a:p>
        </p:txBody>
      </p:sp>
      <p:sp>
        <p:nvSpPr>
          <p:cNvPr id="56" name="TextBox 55"/>
          <p:cNvSpPr txBox="1"/>
          <p:nvPr/>
        </p:nvSpPr>
        <p:spPr>
          <a:xfrm>
            <a:off x="108298" y="700336"/>
            <a:ext cx="936104"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明年规划</a:t>
            </a:r>
            <a:endParaRPr lang="zh-CN" altLang="en-US" sz="1400" b="1" dirty="0" smtClean="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0-#ppt_w/2"/>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6387"/>
                                        </p:tgtEl>
                                        <p:attrNameLst>
                                          <p:attrName>style.visibility</p:attrName>
                                        </p:attrNameLst>
                                      </p:cBhvr>
                                      <p:to>
                                        <p:strVal val="visible"/>
                                      </p:to>
                                    </p:set>
                                    <p:anim calcmode="lin" valueType="num">
                                      <p:cBhvr additive="base">
                                        <p:cTn id="11" dur="500" fill="hold"/>
                                        <p:tgtEl>
                                          <p:spTgt spid="16387"/>
                                        </p:tgtEl>
                                        <p:attrNameLst>
                                          <p:attrName>ppt_x</p:attrName>
                                        </p:attrNameLst>
                                      </p:cBhvr>
                                      <p:tavLst>
                                        <p:tav tm="0">
                                          <p:val>
                                            <p:strVal val="0-#ppt_w/2"/>
                                          </p:val>
                                        </p:tav>
                                        <p:tav tm="100000">
                                          <p:val>
                                            <p:strVal val="#ppt_x"/>
                                          </p:val>
                                        </p:tav>
                                      </p:tavLst>
                                    </p:anim>
                                    <p:anim calcmode="lin" valueType="num">
                                      <p:cBhvr additive="base">
                                        <p:cTn id="12" dur="500" fill="hold"/>
                                        <p:tgtEl>
                                          <p:spTgt spid="1638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6389"/>
                                        </p:tgtEl>
                                        <p:attrNameLst>
                                          <p:attrName>style.visibility</p:attrName>
                                        </p:attrNameLst>
                                      </p:cBhvr>
                                      <p:to>
                                        <p:strVal val="visible"/>
                                      </p:to>
                                    </p:set>
                                    <p:anim calcmode="lin" valueType="num">
                                      <p:cBhvr additive="base">
                                        <p:cTn id="15" dur="500" fill="hold"/>
                                        <p:tgtEl>
                                          <p:spTgt spid="16389"/>
                                        </p:tgtEl>
                                        <p:attrNameLst>
                                          <p:attrName>ppt_x</p:attrName>
                                        </p:attrNameLst>
                                      </p:cBhvr>
                                      <p:tavLst>
                                        <p:tav tm="0">
                                          <p:val>
                                            <p:strVal val="0-#ppt_w/2"/>
                                          </p:val>
                                        </p:tav>
                                        <p:tav tm="100000">
                                          <p:val>
                                            <p:strVal val="#ppt_x"/>
                                          </p:val>
                                        </p:tav>
                                      </p:tavLst>
                                    </p:anim>
                                    <p:anim calcmode="lin" valueType="num">
                                      <p:cBhvr additive="base">
                                        <p:cTn id="16" dur="500" fill="hold"/>
                                        <p:tgtEl>
                                          <p:spTgt spid="16389"/>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6398"/>
                                        </p:tgtEl>
                                        <p:attrNameLst>
                                          <p:attrName>style.visibility</p:attrName>
                                        </p:attrNameLst>
                                      </p:cBhvr>
                                      <p:to>
                                        <p:strVal val="visible"/>
                                      </p:to>
                                    </p:set>
                                    <p:anim calcmode="lin" valueType="num">
                                      <p:cBhvr additive="base">
                                        <p:cTn id="27" dur="500" fill="hold"/>
                                        <p:tgtEl>
                                          <p:spTgt spid="16398"/>
                                        </p:tgtEl>
                                        <p:attrNameLst>
                                          <p:attrName>ppt_x</p:attrName>
                                        </p:attrNameLst>
                                      </p:cBhvr>
                                      <p:tavLst>
                                        <p:tav tm="0">
                                          <p:val>
                                            <p:strVal val="0-#ppt_w/2"/>
                                          </p:val>
                                        </p:tav>
                                        <p:tav tm="100000">
                                          <p:val>
                                            <p:strVal val="#ppt_x"/>
                                          </p:val>
                                        </p:tav>
                                      </p:tavLst>
                                    </p:anim>
                                    <p:anim calcmode="lin" valueType="num">
                                      <p:cBhvr additive="base">
                                        <p:cTn id="28" dur="500" fill="hold"/>
                                        <p:tgtEl>
                                          <p:spTgt spid="16398"/>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6399"/>
                                        </p:tgtEl>
                                        <p:attrNameLst>
                                          <p:attrName>style.visibility</p:attrName>
                                        </p:attrNameLst>
                                      </p:cBhvr>
                                      <p:to>
                                        <p:strVal val="visible"/>
                                      </p:to>
                                    </p:set>
                                    <p:anim calcmode="lin" valueType="num">
                                      <p:cBhvr additive="base">
                                        <p:cTn id="31" dur="500" fill="hold"/>
                                        <p:tgtEl>
                                          <p:spTgt spid="16399"/>
                                        </p:tgtEl>
                                        <p:attrNameLst>
                                          <p:attrName>ppt_x</p:attrName>
                                        </p:attrNameLst>
                                      </p:cBhvr>
                                      <p:tavLst>
                                        <p:tav tm="0">
                                          <p:val>
                                            <p:strVal val="0-#ppt_w/2"/>
                                          </p:val>
                                        </p:tav>
                                        <p:tav tm="100000">
                                          <p:val>
                                            <p:strVal val="#ppt_x"/>
                                          </p:val>
                                        </p:tav>
                                      </p:tavLst>
                                    </p:anim>
                                    <p:anim calcmode="lin" valueType="num">
                                      <p:cBhvr additive="base">
                                        <p:cTn id="32" dur="500" fill="hold"/>
                                        <p:tgtEl>
                                          <p:spTgt spid="16399"/>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16400"/>
                                        </p:tgtEl>
                                        <p:attrNameLst>
                                          <p:attrName>style.visibility</p:attrName>
                                        </p:attrNameLst>
                                      </p:cBhvr>
                                      <p:to>
                                        <p:strVal val="visible"/>
                                      </p:to>
                                    </p:set>
                                    <p:anim calcmode="lin" valueType="num">
                                      <p:cBhvr additive="base">
                                        <p:cTn id="35" dur="500" fill="hold"/>
                                        <p:tgtEl>
                                          <p:spTgt spid="16400"/>
                                        </p:tgtEl>
                                        <p:attrNameLst>
                                          <p:attrName>ppt_x</p:attrName>
                                        </p:attrNameLst>
                                      </p:cBhvr>
                                      <p:tavLst>
                                        <p:tav tm="0">
                                          <p:val>
                                            <p:strVal val="0-#ppt_w/2"/>
                                          </p:val>
                                        </p:tav>
                                        <p:tav tm="100000">
                                          <p:val>
                                            <p:strVal val="#ppt_x"/>
                                          </p:val>
                                        </p:tav>
                                      </p:tavLst>
                                    </p:anim>
                                    <p:anim calcmode="lin" valueType="num">
                                      <p:cBhvr additive="base">
                                        <p:cTn id="36" dur="500" fill="hold"/>
                                        <p:tgtEl>
                                          <p:spTgt spid="16400"/>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16401"/>
                                        </p:tgtEl>
                                        <p:attrNameLst>
                                          <p:attrName>style.visibility</p:attrName>
                                        </p:attrNameLst>
                                      </p:cBhvr>
                                      <p:to>
                                        <p:strVal val="visible"/>
                                      </p:to>
                                    </p:set>
                                    <p:anim calcmode="lin" valueType="num">
                                      <p:cBhvr additive="base">
                                        <p:cTn id="39" dur="500" fill="hold"/>
                                        <p:tgtEl>
                                          <p:spTgt spid="16401"/>
                                        </p:tgtEl>
                                        <p:attrNameLst>
                                          <p:attrName>ppt_x</p:attrName>
                                        </p:attrNameLst>
                                      </p:cBhvr>
                                      <p:tavLst>
                                        <p:tav tm="0">
                                          <p:val>
                                            <p:strVal val="0-#ppt_w/2"/>
                                          </p:val>
                                        </p:tav>
                                        <p:tav tm="100000">
                                          <p:val>
                                            <p:strVal val="#ppt_x"/>
                                          </p:val>
                                        </p:tav>
                                      </p:tavLst>
                                    </p:anim>
                                    <p:anim calcmode="lin" valueType="num">
                                      <p:cBhvr additive="base">
                                        <p:cTn id="40" dur="500" fill="hold"/>
                                        <p:tgtEl>
                                          <p:spTgt spid="16401"/>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16402"/>
                                        </p:tgtEl>
                                        <p:attrNameLst>
                                          <p:attrName>style.visibility</p:attrName>
                                        </p:attrNameLst>
                                      </p:cBhvr>
                                      <p:to>
                                        <p:strVal val="visible"/>
                                      </p:to>
                                    </p:set>
                                    <p:anim calcmode="lin" valueType="num">
                                      <p:cBhvr additive="base">
                                        <p:cTn id="43" dur="500" fill="hold"/>
                                        <p:tgtEl>
                                          <p:spTgt spid="16402"/>
                                        </p:tgtEl>
                                        <p:attrNameLst>
                                          <p:attrName>ppt_x</p:attrName>
                                        </p:attrNameLst>
                                      </p:cBhvr>
                                      <p:tavLst>
                                        <p:tav tm="0">
                                          <p:val>
                                            <p:strVal val="0-#ppt_w/2"/>
                                          </p:val>
                                        </p:tav>
                                        <p:tav tm="100000">
                                          <p:val>
                                            <p:strVal val="#ppt_x"/>
                                          </p:val>
                                        </p:tav>
                                      </p:tavLst>
                                    </p:anim>
                                    <p:anim calcmode="lin" valueType="num">
                                      <p:cBhvr additive="base">
                                        <p:cTn id="44" dur="500" fill="hold"/>
                                        <p:tgtEl>
                                          <p:spTgt spid="16402"/>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0-#ppt_w/2"/>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0-#ppt_w/2"/>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12" fill="hold" grpId="0" nodeType="withEffect">
                                  <p:stCondLst>
                                    <p:cond delay="0"/>
                                  </p:stCondLst>
                                  <p:childTnLst>
                                    <p:set>
                                      <p:cBhvr>
                                        <p:cTn id="54" dur="1" fill="hold">
                                          <p:stCondLst>
                                            <p:cond delay="0"/>
                                          </p:stCondLst>
                                        </p:cTn>
                                        <p:tgtEl>
                                          <p:spTgt spid="16411"/>
                                        </p:tgtEl>
                                        <p:attrNameLst>
                                          <p:attrName>style.visibility</p:attrName>
                                        </p:attrNameLst>
                                      </p:cBhvr>
                                      <p:to>
                                        <p:strVal val="visible"/>
                                      </p:to>
                                    </p:set>
                                    <p:anim calcmode="lin" valueType="num">
                                      <p:cBhvr additive="base">
                                        <p:cTn id="55" dur="500" fill="hold"/>
                                        <p:tgtEl>
                                          <p:spTgt spid="16411"/>
                                        </p:tgtEl>
                                        <p:attrNameLst>
                                          <p:attrName>ppt_x</p:attrName>
                                        </p:attrNameLst>
                                      </p:cBhvr>
                                      <p:tavLst>
                                        <p:tav tm="0">
                                          <p:val>
                                            <p:strVal val="0-#ppt_w/2"/>
                                          </p:val>
                                        </p:tav>
                                        <p:tav tm="100000">
                                          <p:val>
                                            <p:strVal val="#ppt_x"/>
                                          </p:val>
                                        </p:tav>
                                      </p:tavLst>
                                    </p:anim>
                                    <p:anim calcmode="lin" valueType="num">
                                      <p:cBhvr additive="base">
                                        <p:cTn id="56" dur="500" fill="hold"/>
                                        <p:tgtEl>
                                          <p:spTgt spid="16411"/>
                                        </p:tgtEl>
                                        <p:attrNameLst>
                                          <p:attrName>ppt_y</p:attrName>
                                        </p:attrNameLst>
                                      </p:cBhvr>
                                      <p:tavLst>
                                        <p:tav tm="0">
                                          <p:val>
                                            <p:strVal val="1+#ppt_h/2"/>
                                          </p:val>
                                        </p:tav>
                                        <p:tav tm="100000">
                                          <p:val>
                                            <p:strVal val="#ppt_y"/>
                                          </p:val>
                                        </p:tav>
                                      </p:tavLst>
                                    </p:anim>
                                  </p:childTnLst>
                                </p:cTn>
                              </p:par>
                              <p:par>
                                <p:cTn id="57" presetID="2" presetClass="entr" presetSubtype="12" fill="hold" grpId="0" nodeType="withEffect">
                                  <p:stCondLst>
                                    <p:cond delay="0"/>
                                  </p:stCondLst>
                                  <p:childTnLst>
                                    <p:set>
                                      <p:cBhvr>
                                        <p:cTn id="58" dur="1" fill="hold">
                                          <p:stCondLst>
                                            <p:cond delay="0"/>
                                          </p:stCondLst>
                                        </p:cTn>
                                        <p:tgtEl>
                                          <p:spTgt spid="16412"/>
                                        </p:tgtEl>
                                        <p:attrNameLst>
                                          <p:attrName>style.visibility</p:attrName>
                                        </p:attrNameLst>
                                      </p:cBhvr>
                                      <p:to>
                                        <p:strVal val="visible"/>
                                      </p:to>
                                    </p:set>
                                    <p:anim calcmode="lin" valueType="num">
                                      <p:cBhvr additive="base">
                                        <p:cTn id="59" dur="500" fill="hold"/>
                                        <p:tgtEl>
                                          <p:spTgt spid="16412"/>
                                        </p:tgtEl>
                                        <p:attrNameLst>
                                          <p:attrName>ppt_x</p:attrName>
                                        </p:attrNameLst>
                                      </p:cBhvr>
                                      <p:tavLst>
                                        <p:tav tm="0">
                                          <p:val>
                                            <p:strVal val="0-#ppt_w/2"/>
                                          </p:val>
                                        </p:tav>
                                        <p:tav tm="100000">
                                          <p:val>
                                            <p:strVal val="#ppt_x"/>
                                          </p:val>
                                        </p:tav>
                                      </p:tavLst>
                                    </p:anim>
                                    <p:anim calcmode="lin" valueType="num">
                                      <p:cBhvr additive="base">
                                        <p:cTn id="60" dur="500" fill="hold"/>
                                        <p:tgtEl>
                                          <p:spTgt spid="16412"/>
                                        </p:tgtEl>
                                        <p:attrNameLst>
                                          <p:attrName>ppt_y</p:attrName>
                                        </p:attrNameLst>
                                      </p:cBhvr>
                                      <p:tavLst>
                                        <p:tav tm="0">
                                          <p:val>
                                            <p:strVal val="1+#ppt_h/2"/>
                                          </p:val>
                                        </p:tav>
                                        <p:tav tm="100000">
                                          <p:val>
                                            <p:strVal val="#ppt_y"/>
                                          </p:val>
                                        </p:tav>
                                      </p:tavLst>
                                    </p:anim>
                                  </p:childTnLst>
                                </p:cTn>
                              </p:par>
                              <p:par>
                                <p:cTn id="61" presetID="2" presetClass="entr" presetSubtype="12" fill="hold" grpId="0" nodeType="withEffect">
                                  <p:stCondLst>
                                    <p:cond delay="0"/>
                                  </p:stCondLst>
                                  <p:childTnLst>
                                    <p:set>
                                      <p:cBhvr>
                                        <p:cTn id="62" dur="1" fill="hold">
                                          <p:stCondLst>
                                            <p:cond delay="0"/>
                                          </p:stCondLst>
                                        </p:cTn>
                                        <p:tgtEl>
                                          <p:spTgt spid="16413"/>
                                        </p:tgtEl>
                                        <p:attrNameLst>
                                          <p:attrName>style.visibility</p:attrName>
                                        </p:attrNameLst>
                                      </p:cBhvr>
                                      <p:to>
                                        <p:strVal val="visible"/>
                                      </p:to>
                                    </p:set>
                                    <p:anim calcmode="lin" valueType="num">
                                      <p:cBhvr additive="base">
                                        <p:cTn id="63" dur="500" fill="hold"/>
                                        <p:tgtEl>
                                          <p:spTgt spid="16413"/>
                                        </p:tgtEl>
                                        <p:attrNameLst>
                                          <p:attrName>ppt_x</p:attrName>
                                        </p:attrNameLst>
                                      </p:cBhvr>
                                      <p:tavLst>
                                        <p:tav tm="0">
                                          <p:val>
                                            <p:strVal val="0-#ppt_w/2"/>
                                          </p:val>
                                        </p:tav>
                                        <p:tav tm="100000">
                                          <p:val>
                                            <p:strVal val="#ppt_x"/>
                                          </p:val>
                                        </p:tav>
                                      </p:tavLst>
                                    </p:anim>
                                    <p:anim calcmode="lin" valueType="num">
                                      <p:cBhvr additive="base">
                                        <p:cTn id="64" dur="500" fill="hold"/>
                                        <p:tgtEl>
                                          <p:spTgt spid="16413"/>
                                        </p:tgtEl>
                                        <p:attrNameLst>
                                          <p:attrName>ppt_y</p:attrName>
                                        </p:attrNameLst>
                                      </p:cBhvr>
                                      <p:tavLst>
                                        <p:tav tm="0">
                                          <p:val>
                                            <p:strVal val="1+#ppt_h/2"/>
                                          </p:val>
                                        </p:tav>
                                        <p:tav tm="100000">
                                          <p:val>
                                            <p:strVal val="#ppt_y"/>
                                          </p:val>
                                        </p:tav>
                                      </p:tavLst>
                                    </p:anim>
                                  </p:childTnLst>
                                </p:cTn>
                              </p:par>
                              <p:par>
                                <p:cTn id="65" presetID="2" presetClass="entr" presetSubtype="12" fill="hold" grpId="0" nodeType="withEffect">
                                  <p:stCondLst>
                                    <p:cond delay="0"/>
                                  </p:stCondLst>
                                  <p:childTnLst>
                                    <p:set>
                                      <p:cBhvr>
                                        <p:cTn id="66" dur="1" fill="hold">
                                          <p:stCondLst>
                                            <p:cond delay="0"/>
                                          </p:stCondLst>
                                        </p:cTn>
                                        <p:tgtEl>
                                          <p:spTgt spid="16424"/>
                                        </p:tgtEl>
                                        <p:attrNameLst>
                                          <p:attrName>style.visibility</p:attrName>
                                        </p:attrNameLst>
                                      </p:cBhvr>
                                      <p:to>
                                        <p:strVal val="visible"/>
                                      </p:to>
                                    </p:set>
                                    <p:anim calcmode="lin" valueType="num">
                                      <p:cBhvr additive="base">
                                        <p:cTn id="67" dur="500" fill="hold"/>
                                        <p:tgtEl>
                                          <p:spTgt spid="16424"/>
                                        </p:tgtEl>
                                        <p:attrNameLst>
                                          <p:attrName>ppt_x</p:attrName>
                                        </p:attrNameLst>
                                      </p:cBhvr>
                                      <p:tavLst>
                                        <p:tav tm="0">
                                          <p:val>
                                            <p:strVal val="0-#ppt_w/2"/>
                                          </p:val>
                                        </p:tav>
                                        <p:tav tm="100000">
                                          <p:val>
                                            <p:strVal val="#ppt_x"/>
                                          </p:val>
                                        </p:tav>
                                      </p:tavLst>
                                    </p:anim>
                                    <p:anim calcmode="lin" valueType="num">
                                      <p:cBhvr additive="base">
                                        <p:cTn id="68" dur="500" fill="hold"/>
                                        <p:tgtEl>
                                          <p:spTgt spid="16424"/>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0-#ppt_w/2"/>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par>
                                <p:cTn id="73" presetID="2" presetClass="entr" presetSubtype="12" fill="hold" grpId="0" nodeType="withEffect">
                                  <p:stCondLst>
                                    <p:cond delay="0"/>
                                  </p:stCondLst>
                                  <p:childTnLst>
                                    <p:set>
                                      <p:cBhvr>
                                        <p:cTn id="74" dur="1" fill="hold">
                                          <p:stCondLst>
                                            <p:cond delay="0"/>
                                          </p:stCondLst>
                                        </p:cTn>
                                        <p:tgtEl>
                                          <p:spTgt spid="16437"/>
                                        </p:tgtEl>
                                        <p:attrNameLst>
                                          <p:attrName>style.visibility</p:attrName>
                                        </p:attrNameLst>
                                      </p:cBhvr>
                                      <p:to>
                                        <p:strVal val="visible"/>
                                      </p:to>
                                    </p:set>
                                    <p:anim calcmode="lin" valueType="num">
                                      <p:cBhvr additive="base">
                                        <p:cTn id="75" dur="500" fill="hold"/>
                                        <p:tgtEl>
                                          <p:spTgt spid="16437"/>
                                        </p:tgtEl>
                                        <p:attrNameLst>
                                          <p:attrName>ppt_x</p:attrName>
                                        </p:attrNameLst>
                                      </p:cBhvr>
                                      <p:tavLst>
                                        <p:tav tm="0">
                                          <p:val>
                                            <p:strVal val="0-#ppt_w/2"/>
                                          </p:val>
                                        </p:tav>
                                        <p:tav tm="100000">
                                          <p:val>
                                            <p:strVal val="#ppt_x"/>
                                          </p:val>
                                        </p:tav>
                                      </p:tavLst>
                                    </p:anim>
                                    <p:anim calcmode="lin" valueType="num">
                                      <p:cBhvr additive="base">
                                        <p:cTn id="76" dur="500" fill="hold"/>
                                        <p:tgtEl>
                                          <p:spTgt spid="16437"/>
                                        </p:tgtEl>
                                        <p:attrNameLst>
                                          <p:attrName>ppt_y</p:attrName>
                                        </p:attrNameLst>
                                      </p:cBhvr>
                                      <p:tavLst>
                                        <p:tav tm="0">
                                          <p:val>
                                            <p:strVal val="1+#ppt_h/2"/>
                                          </p:val>
                                        </p:tav>
                                        <p:tav tm="100000">
                                          <p:val>
                                            <p:strVal val="#ppt_y"/>
                                          </p:val>
                                        </p:tav>
                                      </p:tavLst>
                                    </p:anim>
                                  </p:childTnLst>
                                </p:cTn>
                              </p:par>
                              <p:par>
                                <p:cTn id="77" presetID="2" presetClass="entr" presetSubtype="12" fill="hold" grpId="0" nodeType="withEffect">
                                  <p:stCondLst>
                                    <p:cond delay="0"/>
                                  </p:stCondLst>
                                  <p:childTnLst>
                                    <p:set>
                                      <p:cBhvr>
                                        <p:cTn id="78" dur="1" fill="hold">
                                          <p:stCondLst>
                                            <p:cond delay="0"/>
                                          </p:stCondLst>
                                        </p:cTn>
                                        <p:tgtEl>
                                          <p:spTgt spid="16439"/>
                                        </p:tgtEl>
                                        <p:attrNameLst>
                                          <p:attrName>style.visibility</p:attrName>
                                        </p:attrNameLst>
                                      </p:cBhvr>
                                      <p:to>
                                        <p:strVal val="visible"/>
                                      </p:to>
                                    </p:set>
                                    <p:anim calcmode="lin" valueType="num">
                                      <p:cBhvr additive="base">
                                        <p:cTn id="79" dur="500" fill="hold"/>
                                        <p:tgtEl>
                                          <p:spTgt spid="16439"/>
                                        </p:tgtEl>
                                        <p:attrNameLst>
                                          <p:attrName>ppt_x</p:attrName>
                                        </p:attrNameLst>
                                      </p:cBhvr>
                                      <p:tavLst>
                                        <p:tav tm="0">
                                          <p:val>
                                            <p:strVal val="0-#ppt_w/2"/>
                                          </p:val>
                                        </p:tav>
                                        <p:tav tm="100000">
                                          <p:val>
                                            <p:strVal val="#ppt_x"/>
                                          </p:val>
                                        </p:tav>
                                      </p:tavLst>
                                    </p:anim>
                                    <p:anim calcmode="lin" valueType="num">
                                      <p:cBhvr additive="base">
                                        <p:cTn id="80" dur="500" fill="hold"/>
                                        <p:tgtEl>
                                          <p:spTgt spid="16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389" grpId="0" animBg="1"/>
      <p:bldP spid="16398" grpId="0"/>
      <p:bldP spid="16399" grpId="0" animBg="1"/>
      <p:bldP spid="16400" grpId="0"/>
      <p:bldP spid="16401" grpId="0" animBg="1"/>
      <p:bldP spid="16402" grpId="0" animBg="1"/>
      <p:bldP spid="16411" grpId="0"/>
      <p:bldP spid="16412" grpId="0"/>
      <p:bldP spid="16413" grpId="0" animBg="1"/>
      <p:bldP spid="16424" grpId="0" animBg="1"/>
      <p:bldP spid="16437" grpId="0"/>
      <p:bldP spid="164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1188418" y="844352"/>
            <a:ext cx="7848872" cy="3744416"/>
          </a:xfrm>
          <a:prstGeom prst="rect">
            <a:avLst/>
          </a:prstGeom>
          <a:noFill/>
          <a:ln w="9525">
            <a:noFill/>
            <a:miter lim="800000"/>
            <a:headEnd/>
            <a:tailEnd/>
          </a:ln>
        </p:spPr>
      </p:pic>
      <p:sp>
        <p:nvSpPr>
          <p:cNvPr id="7" name="TextBox 6"/>
          <p:cNvSpPr txBox="1"/>
          <p:nvPr/>
        </p:nvSpPr>
        <p:spPr>
          <a:xfrm>
            <a:off x="108298" y="700336"/>
            <a:ext cx="936104"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集成平台</a:t>
            </a:r>
            <a:endParaRPr lang="zh-CN" altLang="en-US" sz="1400" b="1" dirty="0" smtClean="0">
              <a:solidFill>
                <a:schemeClr val="bg1"/>
              </a:solidFill>
            </a:endParaRPr>
          </a:p>
        </p:txBody>
      </p:sp>
    </p:spTree>
  </p:cSld>
  <p:clrMapOvr>
    <a:masterClrMapping/>
  </p:clrMapOvr>
  <p:transition spd="slow" advClick="0" advTm="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296716" y="510827"/>
            <a:ext cx="7848872" cy="4634261"/>
          </a:xfrm>
          <a:prstGeom prst="rect">
            <a:avLst/>
          </a:prstGeom>
          <a:noFill/>
          <a:ln w="9525">
            <a:noFill/>
            <a:miter lim="800000"/>
            <a:headEnd/>
            <a:tailEnd/>
          </a:ln>
        </p:spPr>
      </p:pic>
      <p:sp>
        <p:nvSpPr>
          <p:cNvPr id="4" name="TextBox 3"/>
          <p:cNvSpPr txBox="1"/>
          <p:nvPr/>
        </p:nvSpPr>
        <p:spPr>
          <a:xfrm>
            <a:off x="108298" y="700336"/>
            <a:ext cx="936104"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用户平台</a:t>
            </a:r>
            <a:endParaRPr lang="zh-CN" altLang="en-US" sz="1400" b="1" dirty="0" smtClean="0">
              <a:solidFill>
                <a:schemeClr val="bg1"/>
              </a:solidFill>
            </a:endParaRPr>
          </a:p>
        </p:txBody>
      </p:sp>
      <p:grpSp>
        <p:nvGrpSpPr>
          <p:cNvPr id="5" name="组合 38"/>
          <p:cNvGrpSpPr/>
          <p:nvPr/>
        </p:nvGrpSpPr>
        <p:grpSpPr>
          <a:xfrm>
            <a:off x="1692474" y="988368"/>
            <a:ext cx="3176479" cy="3481460"/>
            <a:chOff x="306751" y="1001001"/>
            <a:chExt cx="3808597" cy="3940167"/>
          </a:xfrm>
        </p:grpSpPr>
        <p:pic>
          <p:nvPicPr>
            <p:cNvPr id="6" name="图片 25"/>
            <p:cNvPicPr>
              <a:picLocks noChangeAspect="1"/>
            </p:cNvPicPr>
            <p:nvPr/>
          </p:nvPicPr>
          <p:blipFill>
            <a:blip r:embed="rId3" cstate="print"/>
            <a:stretch>
              <a:fillRect/>
            </a:stretch>
          </p:blipFill>
          <p:spPr>
            <a:xfrm>
              <a:off x="306751" y="1001001"/>
              <a:ext cx="3808597" cy="3940167"/>
            </a:xfrm>
            <a:prstGeom prst="rect">
              <a:avLst/>
            </a:prstGeom>
            <a:solidFill>
              <a:srgbClr val="FFFFFF"/>
            </a:solidFill>
            <a:ln w="25400" cap="flat" cmpd="sng" algn="ctr">
              <a:solidFill>
                <a:srgbClr val="000000"/>
              </a:solidFill>
              <a:prstDash val="solid"/>
            </a:ln>
            <a:effectLst/>
          </p:spPr>
        </p:pic>
        <p:pic>
          <p:nvPicPr>
            <p:cNvPr id="7" name="图片 3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75095" y="3556627"/>
              <a:ext cx="1542857" cy="1219048"/>
            </a:xfrm>
            <a:prstGeom prst="rect">
              <a:avLst/>
            </a:prstGeom>
          </p:spPr>
        </p:pic>
      </p:grpSp>
      <p:grpSp>
        <p:nvGrpSpPr>
          <p:cNvPr id="8" name="组合 40"/>
          <p:cNvGrpSpPr/>
          <p:nvPr/>
        </p:nvGrpSpPr>
        <p:grpSpPr>
          <a:xfrm>
            <a:off x="3489153" y="1166090"/>
            <a:ext cx="3158786" cy="3519762"/>
            <a:chOff x="2051720" y="1317693"/>
            <a:chExt cx="3787383" cy="3983515"/>
          </a:xfrm>
        </p:grpSpPr>
        <p:pic>
          <p:nvPicPr>
            <p:cNvPr id="9" name="图片 27"/>
            <p:cNvPicPr>
              <a:picLocks noChangeAspect="1"/>
            </p:cNvPicPr>
            <p:nvPr/>
          </p:nvPicPr>
          <p:blipFill>
            <a:blip r:embed="rId5" cstate="print"/>
            <a:stretch>
              <a:fillRect/>
            </a:stretch>
          </p:blipFill>
          <p:spPr>
            <a:xfrm>
              <a:off x="2051720" y="1317693"/>
              <a:ext cx="3787383" cy="3983515"/>
            </a:xfrm>
            <a:prstGeom prst="rect">
              <a:avLst/>
            </a:prstGeom>
            <a:solidFill>
              <a:srgbClr val="FFFFFF"/>
            </a:solidFill>
            <a:ln w="25400" cap="flat" cmpd="sng" algn="ctr">
              <a:solidFill>
                <a:srgbClr val="000000"/>
              </a:solidFill>
              <a:prstDash val="solid"/>
            </a:ln>
            <a:effectLst/>
          </p:spPr>
        </p:pic>
        <p:pic>
          <p:nvPicPr>
            <p:cNvPr id="10" name="图片 3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185217" y="3617589"/>
              <a:ext cx="1276190" cy="1647619"/>
            </a:xfrm>
            <a:prstGeom prst="rect">
              <a:avLst/>
            </a:prstGeom>
          </p:spPr>
        </p:pic>
      </p:grpSp>
      <p:grpSp>
        <p:nvGrpSpPr>
          <p:cNvPr id="11" name="组合 42"/>
          <p:cNvGrpSpPr/>
          <p:nvPr/>
        </p:nvGrpSpPr>
        <p:grpSpPr>
          <a:xfrm>
            <a:off x="5431612" y="1342214"/>
            <a:ext cx="3333600" cy="3588321"/>
            <a:chOff x="3995936" y="1556793"/>
            <a:chExt cx="3996985" cy="4061108"/>
          </a:xfrm>
        </p:grpSpPr>
        <p:pic>
          <p:nvPicPr>
            <p:cNvPr id="12" name="图片 35"/>
            <p:cNvPicPr>
              <a:picLocks noChangeAspect="1"/>
            </p:cNvPicPr>
            <p:nvPr/>
          </p:nvPicPr>
          <p:blipFill>
            <a:blip r:embed="rId7" cstate="print"/>
            <a:stretch>
              <a:fillRect/>
            </a:stretch>
          </p:blipFill>
          <p:spPr>
            <a:xfrm>
              <a:off x="3995936" y="1556793"/>
              <a:ext cx="3996985" cy="4061108"/>
            </a:xfrm>
            <a:prstGeom prst="rect">
              <a:avLst/>
            </a:prstGeom>
            <a:solidFill>
              <a:srgbClr val="FFFFFF"/>
            </a:solidFill>
            <a:ln w="25400" cap="flat" cmpd="sng" algn="ctr">
              <a:solidFill>
                <a:srgbClr val="000000"/>
              </a:solidFill>
              <a:prstDash val="solid"/>
            </a:ln>
            <a:effectLst/>
          </p:spPr>
        </p:pic>
        <p:pic>
          <p:nvPicPr>
            <p:cNvPr id="13" name="图片 4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4013772" y="4166151"/>
              <a:ext cx="2790476" cy="1380952"/>
            </a:xfrm>
            <a:prstGeom prst="rect">
              <a:avLst/>
            </a:prstGeom>
          </p:spPr>
        </p:pic>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188417" y="412304"/>
            <a:ext cx="7565269" cy="4392488"/>
          </a:xfrm>
          <a:prstGeom prst="rect">
            <a:avLst/>
          </a:prstGeom>
          <a:noFill/>
          <a:ln w="9525">
            <a:noFill/>
            <a:miter lim="800000"/>
            <a:headEnd/>
            <a:tailEnd/>
          </a:ln>
        </p:spPr>
      </p:pic>
      <p:sp>
        <p:nvSpPr>
          <p:cNvPr id="5" name="TextBox 4"/>
          <p:cNvSpPr txBox="1"/>
          <p:nvPr/>
        </p:nvSpPr>
        <p:spPr>
          <a:xfrm>
            <a:off x="108298" y="700336"/>
            <a:ext cx="1080120"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大健康平台</a:t>
            </a:r>
            <a:endParaRPr lang="zh-CN" altLang="en-US" sz="1400" b="1" dirty="0" smtClean="0">
              <a:solidFill>
                <a:schemeClr val="bg1"/>
              </a:solidFill>
            </a:endParaRPr>
          </a:p>
        </p:txBody>
      </p:sp>
    </p:spTree>
  </p:cSld>
  <p:clrMapOvr>
    <a:masterClrMapping/>
  </p:clrMapOvr>
  <p:transition spd="slow" advClick="0" advTm="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540346" y="844352"/>
            <a:ext cx="8139994" cy="3888432"/>
          </a:xfrm>
          <a:prstGeom prst="rect">
            <a:avLst/>
          </a:prstGeom>
        </p:spPr>
      </p:pic>
    </p:spTree>
    <p:extLst>
      <p:ext uri="{BB962C8B-B14F-4D97-AF65-F5344CB8AC3E}">
        <p14:creationId xmlns="" xmlns:p14="http://schemas.microsoft.com/office/powerpoint/2010/main" val="1459562385"/>
      </p:ext>
    </p:extLst>
  </p:cSld>
  <p:clrMapOvr>
    <a:masterClrMapping/>
  </p:clrMapOvr>
  <p:transition spd="slow" advClick="0" advTm="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showMasterPhAnim="0">
  <p:cSld>
    <p:bg bwMode="auto">
      <p:bgPr>
        <a:solidFill>
          <a:schemeClr val="bg1"/>
        </a:solidFill>
        <a:effectLst/>
      </p:bgPr>
    </p:bg>
    <p:spTree>
      <p:nvGrpSpPr>
        <p:cNvPr id="1" name=""/>
        <p:cNvGrpSpPr/>
        <p:nvPr/>
      </p:nvGrpSpPr>
      <p:grpSpPr>
        <a:xfrm>
          <a:off x="0" y="0"/>
          <a:ext cx="0" cy="0"/>
          <a:chOff x="0" y="0"/>
          <a:chExt cx="0" cy="0"/>
        </a:xfrm>
      </p:grpSpPr>
      <p:pic>
        <p:nvPicPr>
          <p:cNvPr id="8194" name="图片"/>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930" y="2102500"/>
            <a:ext cx="9145588" cy="163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5" name="矩形"/>
          <p:cNvSpPr>
            <a:spLocks noChangeArrowheads="1"/>
          </p:cNvSpPr>
          <p:nvPr/>
        </p:nvSpPr>
        <p:spPr bwMode="auto">
          <a:xfrm>
            <a:off x="0" y="2"/>
            <a:ext cx="9178932" cy="428757"/>
          </a:xfrm>
          <a:prstGeom prst="rect">
            <a:avLst/>
          </a:prstGeom>
          <a:solidFill>
            <a:srgbClr val="139D2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8196" name="矩形"/>
          <p:cNvSpPr>
            <a:spLocks noChangeArrowheads="1"/>
          </p:cNvSpPr>
          <p:nvPr/>
        </p:nvSpPr>
        <p:spPr bwMode="auto">
          <a:xfrm>
            <a:off x="0" y="3787359"/>
            <a:ext cx="9178932" cy="1357731"/>
          </a:xfrm>
          <a:prstGeom prst="rect">
            <a:avLst/>
          </a:prstGeom>
          <a:solidFill>
            <a:srgbClr val="139D2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8197" name="矩形"/>
          <p:cNvSpPr>
            <a:spLocks noChangeArrowheads="1"/>
          </p:cNvSpPr>
          <p:nvPr/>
        </p:nvSpPr>
        <p:spPr bwMode="auto">
          <a:xfrm>
            <a:off x="428700" y="2942547"/>
            <a:ext cx="8359639" cy="786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dirty="0">
                <a:solidFill>
                  <a:srgbClr val="139D2A"/>
                </a:solidFill>
                <a:latin typeface="微软雅黑" panose="020B0503020204020204" pitchFamily="34" charset="-122"/>
                <a:ea typeface="微软雅黑" panose="020B0503020204020204" pitchFamily="34" charset="-122"/>
              </a:rPr>
              <a:t>重庆医药（集团）股份有限公司  信息中心</a:t>
            </a:r>
            <a:br>
              <a:rPr lang="zh-CN" altLang="en-US" sz="1200" b="1" dirty="0">
                <a:solidFill>
                  <a:srgbClr val="139D2A"/>
                </a:solidFill>
                <a:latin typeface="微软雅黑" panose="020B0503020204020204" pitchFamily="34" charset="-122"/>
                <a:ea typeface="微软雅黑" panose="020B0503020204020204" pitchFamily="34" charset="-122"/>
              </a:rPr>
            </a:br>
            <a:endParaRPr lang="zh-CN" altLang="en-US" sz="1200" b="1" noProof="1">
              <a:solidFill>
                <a:srgbClr val="139D2A"/>
              </a:solidFill>
              <a:latin typeface="微软雅黑" panose="020B0503020204020204" pitchFamily="34" charset="-122"/>
              <a:ea typeface="微软雅黑" panose="020B0503020204020204" pitchFamily="34" charset="-122"/>
            </a:endParaRPr>
          </a:p>
        </p:txBody>
      </p:sp>
      <p:pic>
        <p:nvPicPr>
          <p:cNvPr id="8198" name="图片" descr="{F77AF79A-A7F3-438F-9BC3-2BBCE9BC2E23}.jpg"/>
          <p:cNvPicPr>
            <a:picLocks noChangeAspect="1" noChangeArrowheads="1"/>
          </p:cNvPicPr>
          <p:nvPr/>
        </p:nvPicPr>
        <p:blipFill>
          <a:blip r:embed="rId4" cstate="print">
            <a:clrChange>
              <a:clrFrom>
                <a:srgbClr val="FDFDFD"/>
              </a:clrFrom>
              <a:clrTo>
                <a:srgbClr val="FDFDFD">
                  <a:alpha val="0"/>
                </a:srgbClr>
              </a:clrTo>
            </a:clrChange>
            <a:extLst>
              <a:ext uri="{28A0092B-C50C-407E-A947-70E740481C1C}">
                <a14:useLocalDpi xmlns="" xmlns:a14="http://schemas.microsoft.com/office/drawing/2010/main" val="0"/>
              </a:ext>
            </a:extLst>
          </a:blip>
          <a:srcRect/>
          <a:stretch>
            <a:fillRect/>
          </a:stretch>
        </p:blipFill>
        <p:spPr bwMode="auto">
          <a:xfrm>
            <a:off x="2411832" y="3007657"/>
            <a:ext cx="411234" cy="519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9" name="Freeform 5"/>
          <p:cNvSpPr>
            <a:spLocks noChangeArrowheads="1"/>
          </p:cNvSpPr>
          <p:nvPr/>
        </p:nvSpPr>
        <p:spPr bwMode="auto">
          <a:xfrm>
            <a:off x="628759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00" name="矩形"/>
          <p:cNvSpPr>
            <a:spLocks noChangeArrowheads="1"/>
          </p:cNvSpPr>
          <p:nvPr/>
        </p:nvSpPr>
        <p:spPr bwMode="auto">
          <a:xfrm flipV="1">
            <a:off x="1" y="3858816"/>
            <a:ext cx="9145588" cy="46052"/>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8206" name="矩形"/>
          <p:cNvSpPr>
            <a:spLocks noChangeArrowheads="1"/>
          </p:cNvSpPr>
          <p:nvPr/>
        </p:nvSpPr>
        <p:spPr bwMode="auto">
          <a:xfrm flipV="1">
            <a:off x="1" y="5002169"/>
            <a:ext cx="9145588" cy="46052"/>
          </a:xfrm>
          <a:prstGeom prst="rect">
            <a:avLst/>
          </a:prstGeom>
          <a:solidFill>
            <a:schemeClr val="bg1"/>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5" name="矩形 44"/>
          <p:cNvSpPr/>
          <p:nvPr/>
        </p:nvSpPr>
        <p:spPr>
          <a:xfrm>
            <a:off x="1857700"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6" name="矩形 45"/>
          <p:cNvSpPr/>
          <p:nvPr/>
        </p:nvSpPr>
        <p:spPr>
          <a:xfrm>
            <a:off x="1857700"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7" name="矩形 46"/>
          <p:cNvSpPr/>
          <p:nvPr/>
        </p:nvSpPr>
        <p:spPr>
          <a:xfrm>
            <a:off x="1857700"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8" name="矩形 47"/>
          <p:cNvSpPr/>
          <p:nvPr/>
        </p:nvSpPr>
        <p:spPr>
          <a:xfrm>
            <a:off x="3786848"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9" name="矩形 48"/>
          <p:cNvSpPr/>
          <p:nvPr/>
        </p:nvSpPr>
        <p:spPr>
          <a:xfrm>
            <a:off x="3786848"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0" name="矩形 49"/>
          <p:cNvSpPr/>
          <p:nvPr/>
        </p:nvSpPr>
        <p:spPr>
          <a:xfrm>
            <a:off x="3786848"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1" name="矩形 50"/>
          <p:cNvSpPr/>
          <p:nvPr/>
        </p:nvSpPr>
        <p:spPr>
          <a:xfrm>
            <a:off x="5501646"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2" name="矩形 51"/>
          <p:cNvSpPr/>
          <p:nvPr/>
        </p:nvSpPr>
        <p:spPr>
          <a:xfrm>
            <a:off x="5501646"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3" name="矩形 52"/>
          <p:cNvSpPr/>
          <p:nvPr/>
        </p:nvSpPr>
        <p:spPr>
          <a:xfrm>
            <a:off x="5501646"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4" name="矩形 53"/>
          <p:cNvSpPr/>
          <p:nvPr/>
        </p:nvSpPr>
        <p:spPr>
          <a:xfrm>
            <a:off x="7287893"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5" name="矩形 54"/>
          <p:cNvSpPr/>
          <p:nvPr/>
        </p:nvSpPr>
        <p:spPr>
          <a:xfrm>
            <a:off x="7287893"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6" name="矩形 55"/>
          <p:cNvSpPr/>
          <p:nvPr/>
        </p:nvSpPr>
        <p:spPr>
          <a:xfrm>
            <a:off x="7287893"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7" name="矩形 56"/>
          <p:cNvSpPr/>
          <p:nvPr/>
        </p:nvSpPr>
        <p:spPr>
          <a:xfrm>
            <a:off x="0" y="4073196"/>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8" name="矩形 57"/>
          <p:cNvSpPr/>
          <p:nvPr/>
        </p:nvSpPr>
        <p:spPr>
          <a:xfrm>
            <a:off x="2" y="4359034"/>
            <a:ext cx="80977"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9" name="矩形 58"/>
          <p:cNvSpPr/>
          <p:nvPr/>
        </p:nvSpPr>
        <p:spPr>
          <a:xfrm>
            <a:off x="0" y="4644872"/>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0" name="矩形 59"/>
          <p:cNvSpPr/>
          <p:nvPr/>
        </p:nvSpPr>
        <p:spPr>
          <a:xfrm>
            <a:off x="9110658" y="4073196"/>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1" name="矩形 60"/>
          <p:cNvSpPr/>
          <p:nvPr/>
        </p:nvSpPr>
        <p:spPr>
          <a:xfrm>
            <a:off x="9110658" y="4359034"/>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2" name="矩形 61"/>
          <p:cNvSpPr/>
          <p:nvPr/>
        </p:nvSpPr>
        <p:spPr>
          <a:xfrm>
            <a:off x="9110658" y="4644872"/>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8225" name="TextBox 68"/>
          <p:cNvSpPr txBox="1">
            <a:spLocks noChangeArrowheads="1"/>
          </p:cNvSpPr>
          <p:nvPr/>
        </p:nvSpPr>
        <p:spPr bwMode="auto">
          <a:xfrm>
            <a:off x="6287592" y="285838"/>
            <a:ext cx="643050"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责任</a:t>
            </a:r>
          </a:p>
        </p:txBody>
      </p:sp>
      <p:sp>
        <p:nvSpPr>
          <p:cNvPr id="8226" name="Freeform 5"/>
          <p:cNvSpPr>
            <a:spLocks noChangeArrowheads="1"/>
          </p:cNvSpPr>
          <p:nvPr/>
        </p:nvSpPr>
        <p:spPr bwMode="auto">
          <a:xfrm>
            <a:off x="693064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27" name="Freeform 5"/>
          <p:cNvSpPr>
            <a:spLocks noChangeArrowheads="1"/>
          </p:cNvSpPr>
          <p:nvPr/>
        </p:nvSpPr>
        <p:spPr bwMode="auto">
          <a:xfrm>
            <a:off x="7645144"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28" name="Freeform 5"/>
          <p:cNvSpPr>
            <a:spLocks noChangeArrowheads="1"/>
          </p:cNvSpPr>
          <p:nvPr/>
        </p:nvSpPr>
        <p:spPr bwMode="auto">
          <a:xfrm>
            <a:off x="8288192"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29" name="TextBox 72"/>
          <p:cNvSpPr txBox="1">
            <a:spLocks noChangeArrowheads="1"/>
          </p:cNvSpPr>
          <p:nvPr/>
        </p:nvSpPr>
        <p:spPr bwMode="auto">
          <a:xfrm>
            <a:off x="6930644" y="285838"/>
            <a:ext cx="643049"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人本</a:t>
            </a:r>
          </a:p>
        </p:txBody>
      </p:sp>
      <p:sp>
        <p:nvSpPr>
          <p:cNvPr id="8230" name="TextBox 73"/>
          <p:cNvSpPr txBox="1">
            <a:spLocks noChangeArrowheads="1"/>
          </p:cNvSpPr>
          <p:nvPr/>
        </p:nvSpPr>
        <p:spPr bwMode="auto">
          <a:xfrm>
            <a:off x="7645143" y="285838"/>
            <a:ext cx="643049"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和谐</a:t>
            </a:r>
          </a:p>
        </p:txBody>
      </p:sp>
      <p:sp>
        <p:nvSpPr>
          <p:cNvPr id="8231" name="TextBox 74"/>
          <p:cNvSpPr txBox="1">
            <a:spLocks noChangeArrowheads="1"/>
          </p:cNvSpPr>
          <p:nvPr/>
        </p:nvSpPr>
        <p:spPr bwMode="auto">
          <a:xfrm>
            <a:off x="8288189" y="285838"/>
            <a:ext cx="643050" cy="3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感恩</a:t>
            </a:r>
          </a:p>
        </p:txBody>
      </p:sp>
      <p:sp>
        <p:nvSpPr>
          <p:cNvPr id="43" name="矩形"/>
          <p:cNvSpPr/>
          <p:nvPr/>
        </p:nvSpPr>
        <p:spPr>
          <a:xfrm>
            <a:off x="428700" y="1643572"/>
            <a:ext cx="8359639" cy="786055"/>
          </a:xfrm>
          <a:prstGeom prst="rect">
            <a:avLst/>
          </a:prstGeom>
          <a:noFill/>
          <a:ln w="9525" cap="flat" cmpd="sng">
            <a:noFill/>
            <a:prstDash val="solid"/>
            <a:miter/>
          </a:ln>
        </p:spPr>
        <p:txBody>
          <a:bodyPr lIns="76093" tIns="38047" rIns="76093" bIns="38047" anchor="ctr"/>
          <a:lstStyle/>
          <a:p>
            <a:pPr algn="ctr" eaLnBrk="1" hangingPunct="1">
              <a:spcBef>
                <a:spcPts val="0"/>
              </a:spcBef>
              <a:spcAft>
                <a:spcPts val="0"/>
              </a:spcAft>
              <a:defRPr/>
            </a:pPr>
            <a:r>
              <a:rPr lang="zh-CN" altLang="en-US" sz="4000" b="1" noProof="1">
                <a:solidFill>
                  <a:srgbClr val="139D2A"/>
                </a:solidFill>
                <a:effectLst>
                  <a:outerShdw blurRad="38100" dist="38100" dir="2700000" algn="tl">
                    <a:srgbClr val="000000">
                      <a:alpha val="43000"/>
                    </a:srgbClr>
                  </a:outerShdw>
                </a:effectLst>
                <a:latin typeface="微软雅黑" pitchFamily="34" charset="-122"/>
                <a:ea typeface="微软雅黑" pitchFamily="34" charset="-122"/>
              </a:rPr>
              <a:t>谢谢！</a:t>
            </a:r>
          </a:p>
        </p:txBody>
      </p:sp>
      <p:pic>
        <p:nvPicPr>
          <p:cNvPr id="41" name="图片"/>
          <p:cNvPicPr>
            <a:picLocks noChangeAspect="1" noChangeArrowheads="1"/>
          </p:cNvPicPr>
          <p:nvPr/>
        </p:nvPicPr>
        <p:blipFill>
          <a:blip r:embed="rId5" cstate="print">
            <a:extLst>
              <a:ext uri="{28A0092B-C50C-407E-A947-70E740481C1C}">
                <a14:useLocalDpi xmlns="" xmlns:a14="http://schemas.microsoft.com/office/drawing/2010/main" val="0"/>
              </a:ext>
            </a:extLst>
          </a:blip>
          <a:stretch>
            <a:fillRect/>
          </a:stretch>
        </p:blipFill>
        <p:spPr bwMode="auto">
          <a:xfrm>
            <a:off x="4109165" y="4001736"/>
            <a:ext cx="1213066" cy="94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图片"/>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180015" y="4001736"/>
            <a:ext cx="1463932"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图片"/>
          <p:cNvPicPr>
            <a:picLocks noChangeAspect="1" noChangeArrowheads="1"/>
          </p:cNvPicPr>
          <p:nvPr/>
        </p:nvPicPr>
        <p:blipFill>
          <a:blip r:embed="rId7" cstate="print">
            <a:extLst>
              <a:ext uri="{28A0092B-C50C-407E-A947-70E740481C1C}">
                <a14:useLocalDpi xmlns="" xmlns:a14="http://schemas.microsoft.com/office/drawing/2010/main" val="0"/>
              </a:ext>
            </a:extLst>
          </a:blip>
          <a:stretch>
            <a:fillRect/>
          </a:stretch>
        </p:blipFill>
        <p:spPr bwMode="auto">
          <a:xfrm>
            <a:off x="5787447" y="4001736"/>
            <a:ext cx="1357546"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图片"/>
          <p:cNvPicPr>
            <a:picLocks noChangeAspect="1" noChangeArrowheads="1"/>
          </p:cNvPicPr>
          <p:nvPr/>
        </p:nvPicPr>
        <p:blipFill>
          <a:blip r:embed="rId8" cstate="print">
            <a:extLst>
              <a:ext uri="{28A0092B-C50C-407E-A947-70E740481C1C}">
                <a14:useLocalDpi xmlns="" xmlns:a14="http://schemas.microsoft.com/office/drawing/2010/main" val="0"/>
              </a:ext>
            </a:extLst>
          </a:blip>
          <a:stretch>
            <a:fillRect/>
          </a:stretch>
        </p:blipFill>
        <p:spPr bwMode="auto">
          <a:xfrm>
            <a:off x="295327" y="4001736"/>
            <a:ext cx="1348025" cy="928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9" cstate="print"/>
          <a:stretch>
            <a:fillRect/>
          </a:stretch>
        </p:blipFill>
        <p:spPr>
          <a:xfrm>
            <a:off x="7643290" y="4004628"/>
            <a:ext cx="1321032" cy="926082"/>
          </a:xfrm>
          <a:prstGeom prst="rect">
            <a:avLst/>
          </a:prstGeom>
        </p:spPr>
      </p:pic>
      <p:pic>
        <p:nvPicPr>
          <p:cNvPr id="65" name="图片"/>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7470" y="2254900"/>
            <a:ext cx="9145588" cy="163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endParaRPr>
          </a:p>
        </p:txBody>
      </p:sp>
      <p:sp>
        <p:nvSpPr>
          <p:cNvPr id="2" name="标题 1"/>
          <p:cNvSpPr>
            <a:spLocks noGrp="1"/>
          </p:cNvSpPr>
          <p:nvPr>
            <p:ph type="title"/>
          </p:nvPr>
        </p:nvSpPr>
        <p:spPr>
          <a:xfrm>
            <a:off x="7813717" y="123516"/>
            <a:ext cx="1025706" cy="312286"/>
          </a:xfrm>
          <a:solidFill>
            <a:srgbClr val="139D2A"/>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工作内容</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a:solidFill>
                <a:srgbClr val="FFFFFF"/>
              </a:solidFill>
              <a:latin typeface="宋体" pitchFamily="2" charset="-122"/>
              <a:sym typeface="宋体" pitchFamily="2" charset="-122"/>
            </a:endParaRPr>
          </a:p>
        </p:txBody>
      </p:sp>
      <p:grpSp>
        <p:nvGrpSpPr>
          <p:cNvPr id="4" name="组合 7"/>
          <p:cNvGrpSpPr>
            <a:grpSpLocks/>
          </p:cNvGrpSpPr>
          <p:nvPr/>
        </p:nvGrpSpPr>
        <p:grpSpPr bwMode="auto">
          <a:xfrm>
            <a:off x="1158399" y="1683393"/>
            <a:ext cx="3198457" cy="2169825"/>
            <a:chOff x="150688" y="0"/>
            <a:chExt cx="4205288" cy="2558046"/>
          </a:xfrm>
        </p:grpSpPr>
        <p:sp>
          <p:nvSpPr>
            <p:cNvPr id="24" name="文本框 6"/>
            <p:cNvSpPr>
              <a:spLocks noChangeArrowheads="1"/>
            </p:cNvSpPr>
            <p:nvPr/>
          </p:nvSpPr>
          <p:spPr bwMode="auto">
            <a:xfrm>
              <a:off x="150688" y="0"/>
              <a:ext cx="4205288" cy="2558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3500" b="1" dirty="0" smtClean="0">
                  <a:solidFill>
                    <a:srgbClr val="F27120"/>
                  </a:solidFill>
                  <a:latin typeface="Arial Black" pitchFamily="34" charset="0"/>
                  <a:ea typeface="微软雅黑" pitchFamily="34" charset="-122"/>
                  <a:sym typeface="Times New Roman" pitchFamily="18" charset="0"/>
                </a:rPr>
                <a:t>0</a:t>
              </a:r>
              <a:r>
                <a:rPr lang="en-US" sz="13500" b="1" dirty="0">
                  <a:solidFill>
                    <a:srgbClr val="F27120"/>
                  </a:solidFill>
                  <a:latin typeface="Arial Black" pitchFamily="34" charset="0"/>
                  <a:ea typeface="微软雅黑" pitchFamily="34" charset="-122"/>
                  <a:sym typeface="Times New Roman" pitchFamily="18" charset="0"/>
                </a:rPr>
                <a:t>1</a:t>
              </a:r>
              <a:endParaRPr lang="zh-CN" altLang="en-US" sz="13500" b="1" dirty="0">
                <a:solidFill>
                  <a:srgbClr val="F27120"/>
                </a:solidFill>
                <a:latin typeface="Arial Black" pitchFamily="34" charset="0"/>
                <a:ea typeface="微软雅黑" pitchFamily="34" charset="-122"/>
                <a:sym typeface="Times New Roman" pitchFamily="18" charset="0"/>
              </a:endParaRPr>
            </a:p>
          </p:txBody>
        </p:sp>
        <p:sp>
          <p:nvSpPr>
            <p:cNvPr id="25" name="文本框 7"/>
            <p:cNvSpPr>
              <a:spLocks noChangeArrowheads="1"/>
            </p:cNvSpPr>
            <p:nvPr/>
          </p:nvSpPr>
          <p:spPr bwMode="auto">
            <a:xfrm>
              <a:off x="150689" y="1254125"/>
              <a:ext cx="3930176" cy="52612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zh-CN" altLang="en-US" sz="2300" b="1" dirty="0">
                  <a:solidFill>
                    <a:srgbClr val="F27120"/>
                  </a:solidFill>
                  <a:latin typeface="微软雅黑" pitchFamily="34" charset="-122"/>
                  <a:ea typeface="微软雅黑" pitchFamily="34" charset="-122"/>
                  <a:sym typeface="Times New Roman" pitchFamily="18" charset="0"/>
                </a:rPr>
                <a:t>第  </a:t>
              </a:r>
              <a:r>
                <a:rPr lang="zh-CN" altLang="en-US" sz="2300" b="1" dirty="0" smtClean="0">
                  <a:solidFill>
                    <a:srgbClr val="F27120"/>
                  </a:solidFill>
                  <a:latin typeface="微软雅黑" pitchFamily="34" charset="-122"/>
                  <a:ea typeface="微软雅黑" pitchFamily="34" charset="-122"/>
                  <a:sym typeface="Times New Roman" pitchFamily="18" charset="0"/>
                </a:rPr>
                <a:t>一 </a:t>
              </a:r>
              <a:r>
                <a:rPr lang="zh-CN" altLang="en-US" sz="2300" b="1" dirty="0">
                  <a:solidFill>
                    <a:srgbClr val="F27120"/>
                  </a:solidFill>
                  <a:latin typeface="微软雅黑" pitchFamily="34" charset="-122"/>
                  <a:ea typeface="微软雅黑" pitchFamily="34" charset="-122"/>
                  <a:sym typeface="Times New Roman" pitchFamily="18" charset="0"/>
                </a:rPr>
                <a:t>章</a:t>
              </a:r>
            </a:p>
          </p:txBody>
        </p:sp>
      </p:grpSp>
      <p:sp>
        <p:nvSpPr>
          <p:cNvPr id="28" name="直接连接符 27"/>
          <p:cNvSpPr>
            <a:spLocks noChangeShapeType="1"/>
          </p:cNvSpPr>
          <p:nvPr/>
        </p:nvSpPr>
        <p:spPr bwMode="auto">
          <a:xfrm>
            <a:off x="4221452" y="3177009"/>
            <a:ext cx="3996488" cy="1346"/>
          </a:xfrm>
          <a:prstGeom prst="line">
            <a:avLst/>
          </a:prstGeom>
          <a:noFill/>
          <a:ln w="12700" cmpd="sng">
            <a:solidFill>
              <a:srgbClr val="0070C0"/>
            </a:solidFill>
            <a:round/>
            <a:headEnd type="oval" w="med" len="med"/>
            <a:tailEnd type="oval" w="med" len="med"/>
          </a:ln>
          <a:extLst>
            <a:ext uri="{909E8E84-426E-40DD-AFC4-6F175D3DCCD1}">
              <a14:hiddenFill xmlns="" xmlns:a14="http://schemas.microsoft.com/office/drawing/2010/main">
                <a:noFill/>
              </a14:hiddenFill>
            </a:ext>
          </a:extLst>
        </p:spPr>
        <p:txBody>
          <a:bodyPr lIns="76093" tIns="38047" rIns="76093" bIns="38047"/>
          <a:lstStyle/>
          <a:p>
            <a:endParaRPr lang="zh-CN" altLang="en-US"/>
          </a:p>
        </p:txBody>
      </p:sp>
      <p:sp>
        <p:nvSpPr>
          <p:cNvPr id="29" name="椭圆 28"/>
          <p:cNvSpPr/>
          <p:nvPr/>
        </p:nvSpPr>
        <p:spPr>
          <a:xfrm>
            <a:off x="5346202" y="1342472"/>
            <a:ext cx="1261737" cy="1234148"/>
          </a:xfrm>
          <a:prstGeom prst="ellipse">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sym typeface="Arial" panose="020B0604020202020204" pitchFamily="34" charset="0"/>
            </a:endParaRPr>
          </a:p>
        </p:txBody>
      </p:sp>
      <p:grpSp>
        <p:nvGrpSpPr>
          <p:cNvPr id="5" name="组合 29"/>
          <p:cNvGrpSpPr/>
          <p:nvPr/>
        </p:nvGrpSpPr>
        <p:grpSpPr>
          <a:xfrm>
            <a:off x="5579482" y="1556804"/>
            <a:ext cx="710681" cy="711844"/>
            <a:chOff x="3598200" y="1732459"/>
            <a:chExt cx="1947600" cy="1994400"/>
          </a:xfrm>
        </p:grpSpPr>
        <p:sp>
          <p:nvSpPr>
            <p:cNvPr id="3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3</a:t>
            </a:fld>
            <a:endParaRPr lang="zh-CN" altLang="en-US" dirty="0"/>
          </a:p>
        </p:txBody>
      </p:sp>
      <p:sp>
        <p:nvSpPr>
          <p:cNvPr id="18" name="矩形 17"/>
          <p:cNvSpPr/>
          <p:nvPr/>
        </p:nvSpPr>
        <p:spPr>
          <a:xfrm>
            <a:off x="4284762" y="2644552"/>
            <a:ext cx="3456384"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工</a:t>
            </a: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作汇报</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 xmlns:p14="http://schemas.microsoft.com/office/powerpoint/2010/main" val="40509333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491403" y="1970687"/>
            <a:ext cx="1381005" cy="616791"/>
            <a:chOff x="0" y="0"/>
            <a:chExt cx="1160" cy="518"/>
          </a:xfrm>
        </p:grpSpPr>
        <p:pic>
          <p:nvPicPr>
            <p:cNvPr id="32" name="流程图: 终止 44"/>
            <p:cNvPicPr>
              <a:picLocks noChangeArrowheads="1"/>
            </p:cNvPicPr>
            <p:nvPr/>
          </p:nvPicPr>
          <p:blipFill>
            <a:blip r:embed="rId3" cstate="print"/>
            <a:srcRect/>
            <a:stretch>
              <a:fillRect/>
            </a:stretch>
          </p:blipFill>
          <p:spPr bwMode="auto">
            <a:xfrm>
              <a:off x="0" y="0"/>
              <a:ext cx="1160" cy="518"/>
            </a:xfrm>
            <a:prstGeom prst="rect">
              <a:avLst/>
            </a:prstGeom>
            <a:noFill/>
            <a:ln w="9525" cmpd="sng">
              <a:noFill/>
              <a:miter lim="800000"/>
              <a:headEnd/>
              <a:tailEnd/>
            </a:ln>
          </p:spPr>
        </p:pic>
        <p:sp>
          <p:nvSpPr>
            <p:cNvPr id="33"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5"/>
          <p:cNvGrpSpPr>
            <a:grpSpLocks/>
          </p:cNvGrpSpPr>
          <p:nvPr/>
        </p:nvGrpSpPr>
        <p:grpSpPr bwMode="auto">
          <a:xfrm rot="17835411">
            <a:off x="4907724" y="2380835"/>
            <a:ext cx="1381232" cy="616690"/>
            <a:chOff x="0" y="0"/>
            <a:chExt cx="1160" cy="518"/>
          </a:xfrm>
        </p:grpSpPr>
        <p:pic>
          <p:nvPicPr>
            <p:cNvPr id="41" name="流程图: 终止 44"/>
            <p:cNvPicPr>
              <a:picLocks noChangeArrowheads="1"/>
            </p:cNvPicPr>
            <p:nvPr/>
          </p:nvPicPr>
          <p:blipFill>
            <a:blip r:embed="rId3" cstate="print"/>
            <a:srcRect/>
            <a:stretch>
              <a:fillRect/>
            </a:stretch>
          </p:blipFill>
          <p:spPr bwMode="auto">
            <a:xfrm>
              <a:off x="0" y="0"/>
              <a:ext cx="1160" cy="518"/>
            </a:xfrm>
            <a:prstGeom prst="rect">
              <a:avLst/>
            </a:prstGeom>
            <a:noFill/>
            <a:ln w="9525" cmpd="sng">
              <a:noFill/>
              <a:miter lim="800000"/>
              <a:headEnd/>
              <a:tailEnd/>
            </a:ln>
          </p:spPr>
        </p:pic>
        <p:sp>
          <p:nvSpPr>
            <p:cNvPr id="42"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47" name="椭圆 33"/>
          <p:cNvPicPr>
            <a:picLocks noChangeArrowheads="1"/>
          </p:cNvPicPr>
          <p:nvPr/>
        </p:nvPicPr>
        <p:blipFill>
          <a:blip r:embed="rId4"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3" name="Group 8"/>
          <p:cNvGrpSpPr>
            <a:grpSpLocks/>
          </p:cNvGrpSpPr>
          <p:nvPr/>
        </p:nvGrpSpPr>
        <p:grpSpPr bwMode="auto">
          <a:xfrm rot="17775456">
            <a:off x="7423582" y="1925808"/>
            <a:ext cx="1222404" cy="1241843"/>
            <a:chOff x="0" y="0"/>
            <a:chExt cx="1133" cy="1133"/>
          </a:xfrm>
        </p:grpSpPr>
        <p:pic>
          <p:nvPicPr>
            <p:cNvPr id="35" name="椭圆 34"/>
            <p:cNvPicPr>
              <a:picLocks noChangeArrowheads="1"/>
            </p:cNvPicPr>
            <p:nvPr/>
          </p:nvPicPr>
          <p:blipFill>
            <a:blip r:embed="rId5" cstate="print"/>
            <a:srcRect/>
            <a:stretch>
              <a:fillRect/>
            </a:stretch>
          </p:blipFill>
          <p:spPr bwMode="auto">
            <a:xfrm>
              <a:off x="0" y="0"/>
              <a:ext cx="1133" cy="1133"/>
            </a:xfrm>
            <a:prstGeom prst="rect">
              <a:avLst/>
            </a:prstGeom>
            <a:noFill/>
            <a:ln w="9525" cmpd="sng">
              <a:noFill/>
              <a:miter lim="800000"/>
              <a:headEnd/>
              <a:tailEnd/>
            </a:ln>
          </p:spPr>
        </p:pic>
        <p:sp>
          <p:nvSpPr>
            <p:cNvPr id="36"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cxnSp>
        <p:nvCxnSpPr>
          <p:cNvPr id="18435" name="直接连接符 23"/>
          <p:cNvCxnSpPr>
            <a:cxnSpLocks noChangeShapeType="1"/>
          </p:cNvCxnSpPr>
          <p:nvPr/>
        </p:nvCxnSpPr>
        <p:spPr bwMode="auto">
          <a:xfrm>
            <a:off x="0" y="1114511"/>
            <a:ext cx="3764430" cy="0"/>
          </a:xfrm>
          <a:prstGeom prst="line">
            <a:avLst/>
          </a:prstGeom>
          <a:noFill/>
          <a:ln w="63500" cmpd="sng">
            <a:solidFill>
              <a:srgbClr val="F2F2F2">
                <a:alpha val="45000"/>
              </a:srgbClr>
            </a:solidFill>
            <a:round/>
            <a:headEnd/>
            <a:tailEnd/>
          </a:ln>
        </p:spPr>
      </p:cxnSp>
      <p:grpSp>
        <p:nvGrpSpPr>
          <p:cNvPr id="5" name="Group 5"/>
          <p:cNvGrpSpPr>
            <a:grpSpLocks/>
          </p:cNvGrpSpPr>
          <p:nvPr/>
        </p:nvGrpSpPr>
        <p:grpSpPr bwMode="auto">
          <a:xfrm>
            <a:off x="3402037" y="2698964"/>
            <a:ext cx="1381005" cy="616791"/>
            <a:chOff x="0" y="0"/>
            <a:chExt cx="1160" cy="518"/>
          </a:xfrm>
        </p:grpSpPr>
        <p:pic>
          <p:nvPicPr>
            <p:cNvPr id="18438" name="流程图: 终止 44"/>
            <p:cNvPicPr>
              <a:picLocks noChangeArrowheads="1"/>
            </p:cNvPicPr>
            <p:nvPr/>
          </p:nvPicPr>
          <p:blipFill>
            <a:blip r:embed="rId3" cstate="print"/>
            <a:srcRect/>
            <a:stretch>
              <a:fillRect/>
            </a:stretch>
          </p:blipFill>
          <p:spPr bwMode="auto">
            <a:xfrm>
              <a:off x="0" y="0"/>
              <a:ext cx="1160" cy="518"/>
            </a:xfrm>
            <a:prstGeom prst="rect">
              <a:avLst/>
            </a:prstGeom>
            <a:noFill/>
            <a:ln w="9525" cmpd="sng">
              <a:noFill/>
              <a:miter lim="800000"/>
              <a:headEnd/>
              <a:tailEnd/>
            </a:ln>
          </p:spPr>
        </p:pic>
        <p:sp>
          <p:nvSpPr>
            <p:cNvPr id="1843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6" name="Group 8"/>
          <p:cNvGrpSpPr>
            <a:grpSpLocks/>
          </p:cNvGrpSpPr>
          <p:nvPr/>
        </p:nvGrpSpPr>
        <p:grpSpPr bwMode="auto">
          <a:xfrm>
            <a:off x="4334214" y="2689438"/>
            <a:ext cx="1348862" cy="1349082"/>
            <a:chOff x="0" y="0"/>
            <a:chExt cx="1133" cy="1133"/>
          </a:xfrm>
        </p:grpSpPr>
        <p:pic>
          <p:nvPicPr>
            <p:cNvPr id="18441" name="椭圆 34"/>
            <p:cNvPicPr>
              <a:picLocks noChangeArrowheads="1"/>
            </p:cNvPicPr>
            <p:nvPr/>
          </p:nvPicPr>
          <p:blipFill>
            <a:blip r:embed="rId5" cstate="print"/>
            <a:srcRect/>
            <a:stretch>
              <a:fillRect/>
            </a:stretch>
          </p:blipFill>
          <p:spPr bwMode="auto">
            <a:xfrm>
              <a:off x="0" y="0"/>
              <a:ext cx="1133" cy="1133"/>
            </a:xfrm>
            <a:prstGeom prst="rect">
              <a:avLst/>
            </a:prstGeom>
            <a:noFill/>
            <a:ln w="9525" cmpd="sng">
              <a:noFill/>
              <a:miter lim="800000"/>
              <a:headEnd/>
              <a:tailEnd/>
            </a:ln>
          </p:spPr>
        </p:pic>
        <p:sp>
          <p:nvSpPr>
            <p:cNvPr id="18442"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11"/>
          <p:cNvGrpSpPr>
            <a:grpSpLocks/>
          </p:cNvGrpSpPr>
          <p:nvPr/>
        </p:nvGrpSpPr>
        <p:grpSpPr bwMode="auto">
          <a:xfrm>
            <a:off x="4494935" y="2850184"/>
            <a:ext cx="1028611" cy="1028779"/>
            <a:chOff x="0" y="0"/>
            <a:chExt cx="864" cy="864"/>
          </a:xfrm>
        </p:grpSpPr>
        <p:pic>
          <p:nvPicPr>
            <p:cNvPr id="18444" name="椭圆 37"/>
            <p:cNvPicPr>
              <a:picLocks noChangeArrowheads="1"/>
            </p:cNvPicPr>
            <p:nvPr/>
          </p:nvPicPr>
          <p:blipFill>
            <a:blip r:embed="rId6" cstate="print"/>
            <a:srcRect/>
            <a:stretch>
              <a:fillRect/>
            </a:stretch>
          </p:blipFill>
          <p:spPr bwMode="auto">
            <a:xfrm>
              <a:off x="0" y="0"/>
              <a:ext cx="864" cy="864"/>
            </a:xfrm>
            <a:prstGeom prst="rect">
              <a:avLst/>
            </a:prstGeom>
            <a:noFill/>
            <a:ln w="9525" cmpd="sng">
              <a:noFill/>
              <a:miter lim="800000"/>
              <a:headEnd/>
              <a:tailEnd/>
            </a:ln>
          </p:spPr>
        </p:pic>
        <p:sp>
          <p:nvSpPr>
            <p:cNvPr id="18445"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8" name="Group 14"/>
          <p:cNvGrpSpPr>
            <a:grpSpLocks/>
          </p:cNvGrpSpPr>
          <p:nvPr/>
        </p:nvGrpSpPr>
        <p:grpSpPr bwMode="auto">
          <a:xfrm>
            <a:off x="1476962" y="2863283"/>
            <a:ext cx="1248858" cy="896609"/>
            <a:chOff x="0" y="0"/>
            <a:chExt cx="1049" cy="753"/>
          </a:xfrm>
        </p:grpSpPr>
        <p:pic>
          <p:nvPicPr>
            <p:cNvPr id="18447" name="流程图: 终止 44"/>
            <p:cNvPicPr>
              <a:picLocks noChangeArrowheads="1"/>
            </p:cNvPicPr>
            <p:nvPr/>
          </p:nvPicPr>
          <p:blipFill>
            <a:blip r:embed="rId7" cstate="print"/>
            <a:srcRect/>
            <a:stretch>
              <a:fillRect/>
            </a:stretch>
          </p:blipFill>
          <p:spPr bwMode="auto">
            <a:xfrm>
              <a:off x="0" y="0"/>
              <a:ext cx="1049" cy="753"/>
            </a:xfrm>
            <a:prstGeom prst="rect">
              <a:avLst/>
            </a:prstGeom>
            <a:noFill/>
            <a:ln w="9525" cmpd="sng">
              <a:noFill/>
              <a:miter lim="800000"/>
              <a:headEnd/>
              <a:tailEnd/>
            </a:ln>
          </p:spPr>
        </p:pic>
        <p:sp>
          <p:nvSpPr>
            <p:cNvPr id="18448"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17"/>
          <p:cNvGrpSpPr>
            <a:grpSpLocks/>
          </p:cNvGrpSpPr>
          <p:nvPr/>
        </p:nvGrpSpPr>
        <p:grpSpPr bwMode="auto">
          <a:xfrm>
            <a:off x="374893" y="3062132"/>
            <a:ext cx="1513154" cy="1513402"/>
            <a:chOff x="113" y="-48"/>
            <a:chExt cx="1271" cy="1271"/>
          </a:xfrm>
        </p:grpSpPr>
        <p:pic>
          <p:nvPicPr>
            <p:cNvPr id="18450" name="椭圆 32"/>
            <p:cNvPicPr>
              <a:picLocks noChangeArrowheads="1"/>
            </p:cNvPicPr>
            <p:nvPr/>
          </p:nvPicPr>
          <p:blipFill>
            <a:blip r:embed="rId8" cstate="print"/>
            <a:srcRect/>
            <a:stretch>
              <a:fillRect/>
            </a:stretch>
          </p:blipFill>
          <p:spPr bwMode="auto">
            <a:xfrm>
              <a:off x="113" y="-48"/>
              <a:ext cx="1271" cy="1271"/>
            </a:xfrm>
            <a:prstGeom prst="rect">
              <a:avLst/>
            </a:prstGeom>
            <a:noFill/>
            <a:ln w="9525" cmpd="sng">
              <a:noFill/>
              <a:miter lim="800000"/>
              <a:headEnd/>
              <a:tailEnd/>
            </a:ln>
          </p:spPr>
        </p:pic>
        <p:sp>
          <p:nvSpPr>
            <p:cNvPr id="18451"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20"/>
          <p:cNvGrpSpPr>
            <a:grpSpLocks/>
          </p:cNvGrpSpPr>
          <p:nvPr/>
        </p:nvGrpSpPr>
        <p:grpSpPr bwMode="auto">
          <a:xfrm>
            <a:off x="621420" y="3303024"/>
            <a:ext cx="1078613" cy="1079981"/>
            <a:chOff x="0" y="0"/>
            <a:chExt cx="906" cy="907"/>
          </a:xfrm>
        </p:grpSpPr>
        <p:pic>
          <p:nvPicPr>
            <p:cNvPr id="18453" name="椭圆 35"/>
            <p:cNvPicPr>
              <a:picLocks noChangeArrowheads="1"/>
            </p:cNvPicPr>
            <p:nvPr/>
          </p:nvPicPr>
          <p:blipFill>
            <a:blip r:embed="rId9" cstate="print"/>
            <a:srcRect/>
            <a:stretch>
              <a:fillRect/>
            </a:stretch>
          </p:blipFill>
          <p:spPr bwMode="auto">
            <a:xfrm>
              <a:off x="0" y="0"/>
              <a:ext cx="906" cy="907"/>
            </a:xfrm>
            <a:prstGeom prst="rect">
              <a:avLst/>
            </a:prstGeom>
            <a:noFill/>
            <a:ln w="9525" cmpd="sng">
              <a:noFill/>
              <a:miter lim="800000"/>
              <a:headEnd/>
              <a:tailEnd/>
            </a:ln>
          </p:spPr>
        </p:pic>
        <p:sp>
          <p:nvSpPr>
            <p:cNvPr id="18454"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测试实施</a:t>
              </a:r>
              <a:endParaRPr lang="zh-CN" altLang="en-US" b="1" dirty="0">
                <a:solidFill>
                  <a:srgbClr val="FFFFFF"/>
                </a:solidFill>
                <a:latin typeface="微软雅黑" pitchFamily="34" charset="-122"/>
                <a:ea typeface="微软雅黑" pitchFamily="34" charset="-122"/>
              </a:endParaRPr>
            </a:p>
          </p:txBody>
        </p:sp>
      </p:grpSp>
      <p:grpSp>
        <p:nvGrpSpPr>
          <p:cNvPr id="11" name="Group 23"/>
          <p:cNvGrpSpPr>
            <a:grpSpLocks/>
          </p:cNvGrpSpPr>
          <p:nvPr/>
        </p:nvGrpSpPr>
        <p:grpSpPr bwMode="auto">
          <a:xfrm>
            <a:off x="2281755" y="2150043"/>
            <a:ext cx="1513154" cy="1513402"/>
            <a:chOff x="0" y="0"/>
            <a:chExt cx="1271" cy="1271"/>
          </a:xfrm>
        </p:grpSpPr>
        <p:pic>
          <p:nvPicPr>
            <p:cNvPr id="18456" name="椭圆 33"/>
            <p:cNvPicPr>
              <a:picLocks noChangeArrowheads="1"/>
            </p:cNvPicPr>
            <p:nvPr/>
          </p:nvPicPr>
          <p:blipFill>
            <a:blip r:embed="rId4" cstate="print"/>
            <a:srcRect/>
            <a:stretch>
              <a:fillRect/>
            </a:stretch>
          </p:blipFill>
          <p:spPr bwMode="auto">
            <a:xfrm>
              <a:off x="0" y="0"/>
              <a:ext cx="1271" cy="1271"/>
            </a:xfrm>
            <a:prstGeom prst="rect">
              <a:avLst/>
            </a:prstGeom>
            <a:noFill/>
            <a:ln w="9525" cmpd="sng">
              <a:noFill/>
              <a:miter lim="800000"/>
              <a:headEnd/>
              <a:tailEnd/>
            </a:ln>
          </p:spPr>
        </p:pic>
        <p:sp>
          <p:nvSpPr>
            <p:cNvPr id="18457"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2" name="Group 26"/>
          <p:cNvGrpSpPr>
            <a:grpSpLocks/>
          </p:cNvGrpSpPr>
          <p:nvPr/>
        </p:nvGrpSpPr>
        <p:grpSpPr bwMode="auto">
          <a:xfrm>
            <a:off x="2527310" y="2413264"/>
            <a:ext cx="1028611" cy="1024017"/>
            <a:chOff x="0" y="0"/>
            <a:chExt cx="864" cy="860"/>
          </a:xfrm>
        </p:grpSpPr>
        <p:pic>
          <p:nvPicPr>
            <p:cNvPr id="18459" name="椭圆 36"/>
            <p:cNvPicPr>
              <a:picLocks noChangeArrowheads="1"/>
            </p:cNvPicPr>
            <p:nvPr/>
          </p:nvPicPr>
          <p:blipFill>
            <a:blip r:embed="rId10" cstate="print"/>
            <a:srcRect/>
            <a:stretch>
              <a:fillRect/>
            </a:stretch>
          </p:blipFill>
          <p:spPr bwMode="auto">
            <a:xfrm>
              <a:off x="0" y="0"/>
              <a:ext cx="864" cy="860"/>
            </a:xfrm>
            <a:prstGeom prst="rect">
              <a:avLst/>
            </a:prstGeom>
            <a:noFill/>
            <a:ln w="9525" cmpd="sng">
              <a:noFill/>
              <a:miter lim="800000"/>
              <a:headEnd/>
              <a:tailEnd/>
            </a:ln>
          </p:spPr>
        </p:pic>
        <p:sp>
          <p:nvSpPr>
            <p:cNvPr id="18460"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sp>
        <p:nvSpPr>
          <p:cNvPr id="18462" name="矩形 19"/>
          <p:cNvSpPr>
            <a:spLocks/>
          </p:cNvSpPr>
          <p:nvPr/>
        </p:nvSpPr>
        <p:spPr bwMode="auto">
          <a:xfrm>
            <a:off x="-92860" y="5003393"/>
            <a:ext cx="9449171" cy="141696"/>
          </a:xfrm>
          <a:custGeom>
            <a:avLst/>
            <a:gdLst/>
            <a:ahLst/>
            <a:cxnLst>
              <a:cxn ang="0">
                <a:pos x="0" y="333016"/>
              </a:cxn>
              <a:cxn ang="0">
                <a:pos x="1204686" y="424265"/>
              </a:cxn>
              <a:cxn ang="0">
                <a:pos x="2322286" y="482324"/>
              </a:cxn>
              <a:cxn ang="0">
                <a:pos x="4891315" y="453294"/>
              </a:cxn>
              <a:cxn ang="0">
                <a:pos x="10972800" y="3351"/>
              </a:cxn>
              <a:cxn ang="0">
                <a:pos x="12601575" y="71759"/>
              </a:cxn>
              <a:cxn ang="0">
                <a:pos x="12296775" y="708882"/>
              </a:cxn>
              <a:cxn ang="0">
                <a:pos x="101600" y="708882"/>
              </a:cxn>
              <a:cxn ang="0">
                <a:pos x="0" y="333016"/>
              </a:cxn>
            </a:cxnLst>
            <a:rect l="0" t="0" r="r" b="b"/>
            <a:pathLst>
              <a:path w="12601575" h="708882">
                <a:moveTo>
                  <a:pt x="0" y="333016"/>
                </a:moveTo>
                <a:cubicBezTo>
                  <a:pt x="96762" y="256551"/>
                  <a:pt x="834572" y="392123"/>
                  <a:pt x="1204686" y="424265"/>
                </a:cubicBezTo>
                <a:cubicBezTo>
                  <a:pt x="1574800" y="456407"/>
                  <a:pt x="1615924" y="460553"/>
                  <a:pt x="2322286" y="482324"/>
                </a:cubicBezTo>
                <a:cubicBezTo>
                  <a:pt x="3028648" y="504095"/>
                  <a:pt x="3572934" y="475066"/>
                  <a:pt x="4891315" y="453294"/>
                </a:cubicBezTo>
                <a:cubicBezTo>
                  <a:pt x="6209696" y="431522"/>
                  <a:pt x="9695014" y="6464"/>
                  <a:pt x="10972800" y="3351"/>
                </a:cubicBezTo>
                <a:cubicBezTo>
                  <a:pt x="12250586" y="238"/>
                  <a:pt x="11747122" y="-16801"/>
                  <a:pt x="12601575" y="71759"/>
                </a:cubicBezTo>
                <a:lnTo>
                  <a:pt x="12296775" y="708882"/>
                </a:lnTo>
                <a:lnTo>
                  <a:pt x="101600" y="708882"/>
                </a:lnTo>
                <a:lnTo>
                  <a:pt x="0" y="333016"/>
                </a:lnTo>
                <a:close/>
              </a:path>
            </a:pathLst>
          </a:custGeom>
          <a:solidFill>
            <a:srgbClr val="288F20"/>
          </a:solidFill>
          <a:ln w="9525">
            <a:noFill/>
            <a:round/>
            <a:headEnd/>
            <a:tailEnd/>
          </a:ln>
        </p:spPr>
        <p:txBody>
          <a:bodyPr lIns="68571" tIns="34285" rIns="68571" bIns="34285" anchor="ctr"/>
          <a:lstStyle/>
          <a:p>
            <a:endParaRPr lang="zh-CN" altLang="en-US"/>
          </a:p>
        </p:txBody>
      </p:sp>
      <p:grpSp>
        <p:nvGrpSpPr>
          <p:cNvPr id="14" name="组合 50"/>
          <p:cNvGrpSpPr/>
          <p:nvPr/>
        </p:nvGrpSpPr>
        <p:grpSpPr>
          <a:xfrm>
            <a:off x="5729742" y="1325104"/>
            <a:ext cx="1272509" cy="1286859"/>
            <a:chOff x="7640318" y="1766669"/>
            <a:chExt cx="1696826" cy="1715680"/>
          </a:xfrm>
        </p:grpSpPr>
        <p:sp>
          <p:nvSpPr>
            <p:cNvPr id="49" name="椭圆 48"/>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48"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50" name="椭圆 49"/>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39"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spTree>
    <p:custDataLst>
      <p:tags r:id="rId1"/>
    </p:custDataLst>
  </p:cSld>
  <p:clrMapOvr>
    <a:masterClrMapping/>
  </p:clrMapOvr>
  <p:transition spd="slow" advTm="313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18435"/>
                                        </p:tgtEl>
                                        <p:attrNameLst>
                                          <p:attrName>style.visibility</p:attrName>
                                        </p:attrNameLst>
                                      </p:cBhvr>
                                      <p:to>
                                        <p:strVal val="visible"/>
                                      </p:to>
                                    </p:set>
                                    <p:animEffect transition="in" filter="wipe(left)">
                                      <p:cBhvr>
                                        <p:cTn id="25" dur="500"/>
                                        <p:tgtEl>
                                          <p:spTgt spid="1843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8462"/>
                                        </p:tgtEl>
                                        <p:attrNameLst>
                                          <p:attrName>style.visibility</p:attrName>
                                        </p:attrNameLst>
                                      </p:cBhvr>
                                      <p:to>
                                        <p:strVal val="visible"/>
                                      </p:to>
                                    </p:set>
                                    <p:animEffect transition="in" filter="wipe(right)">
                                      <p:cBhvr>
                                        <p:cTn id="28" dur="500"/>
                                        <p:tgtEl>
                                          <p:spTgt spid="18462"/>
                                        </p:tgtEl>
                                      </p:cBhvr>
                                    </p:animEffect>
                                  </p:childTnLst>
                                </p:cTn>
                              </p:par>
                              <p:par>
                                <p:cTn id="29" presetID="31" presetClass="entr" presetSubtype="0" fill="hold" nodeType="withEffect">
                                  <p:stCondLst>
                                    <p:cond delay="0"/>
                                  </p:stCondLst>
                                  <p:iterate type="lt">
                                    <p:tmPct val="5000"/>
                                  </p:iterate>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iterate type="lt">
                                    <p:tmPct val="5000"/>
                                  </p:iterate>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2"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3"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4"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测试实施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6"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8"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6"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9"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grpSp>
        <p:nvGrpSpPr>
          <p:cNvPr id="45" name="组合 44"/>
          <p:cNvGrpSpPr/>
          <p:nvPr/>
        </p:nvGrpSpPr>
        <p:grpSpPr>
          <a:xfrm>
            <a:off x="2124522" y="484312"/>
            <a:ext cx="5328592" cy="4266545"/>
            <a:chOff x="2268538" y="629960"/>
            <a:chExt cx="5328592" cy="4266545"/>
          </a:xfrm>
        </p:grpSpPr>
        <p:sp>
          <p:nvSpPr>
            <p:cNvPr id="46" name="任意多边形 45"/>
            <p:cNvSpPr/>
            <p:nvPr/>
          </p:nvSpPr>
          <p:spPr>
            <a:xfrm>
              <a:off x="2268538" y="844352"/>
              <a:ext cx="2302424" cy="1723614"/>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defRPr/>
              </a:pPr>
              <a:endParaRPr lang="zh-CN" altLang="en-US" sz="1400" dirty="0"/>
            </a:p>
          </p:txBody>
        </p:sp>
        <p:sp>
          <p:nvSpPr>
            <p:cNvPr id="47" name="任意多边形 46"/>
            <p:cNvSpPr/>
            <p:nvPr/>
          </p:nvSpPr>
          <p:spPr>
            <a:xfrm>
              <a:off x="5220866" y="858104"/>
              <a:ext cx="2304256" cy="1723613"/>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2630408"/>
                <a:satOff val="-5396"/>
                <a:lumOff val="-3394"/>
                <a:alphaOff val="0"/>
              </a:schemeClr>
            </a:lnRef>
            <a:fillRef idx="1">
              <a:schemeClr val="accent5">
                <a:tint val="40000"/>
                <a:alpha val="90000"/>
                <a:hueOff val="2630408"/>
                <a:satOff val="-5396"/>
                <a:lumOff val="-3394"/>
                <a:alphaOff val="0"/>
              </a:schemeClr>
            </a:fillRef>
            <a:effectRef idx="0">
              <a:schemeClr val="accent5">
                <a:tint val="40000"/>
                <a:alpha val="90000"/>
                <a:hueOff val="2630408"/>
                <a:satOff val="-5396"/>
                <a:lumOff val="-3394"/>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buFontTx/>
                <a:buChar char="••"/>
                <a:defRPr/>
              </a:pPr>
              <a:endParaRPr lang="zh-CN" altLang="en-US" sz="3200"/>
            </a:p>
            <a:p>
              <a:pPr marL="285750" lvl="1" indent="-285750" defTabSz="1422400">
                <a:lnSpc>
                  <a:spcPct val="90000"/>
                </a:lnSpc>
                <a:spcAft>
                  <a:spcPct val="15000"/>
                </a:spcAft>
                <a:buFontTx/>
                <a:buChar char="••"/>
                <a:defRPr/>
              </a:pPr>
              <a:endParaRPr lang="zh-CN" altLang="en-US" sz="3200"/>
            </a:p>
          </p:txBody>
        </p:sp>
        <p:sp>
          <p:nvSpPr>
            <p:cNvPr id="48" name="任意多边形 47"/>
            <p:cNvSpPr/>
            <p:nvPr/>
          </p:nvSpPr>
          <p:spPr>
            <a:xfrm>
              <a:off x="2312765" y="3148853"/>
              <a:ext cx="2302424" cy="1721781"/>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buFontTx/>
                <a:buChar char="••"/>
                <a:defRPr/>
              </a:pPr>
              <a:endParaRPr lang="zh-CN" altLang="en-US" sz="3200"/>
            </a:p>
            <a:p>
              <a:pPr marL="285750" lvl="1" indent="-285750" defTabSz="1422400">
                <a:lnSpc>
                  <a:spcPct val="90000"/>
                </a:lnSpc>
                <a:spcAft>
                  <a:spcPct val="15000"/>
                </a:spcAft>
                <a:buFontTx/>
                <a:buChar char="••"/>
                <a:defRPr/>
              </a:pPr>
              <a:endParaRPr lang="zh-CN" altLang="en-US" sz="3200"/>
            </a:p>
          </p:txBody>
        </p:sp>
        <p:sp>
          <p:nvSpPr>
            <p:cNvPr id="49" name="任意多边形 48"/>
            <p:cNvSpPr/>
            <p:nvPr/>
          </p:nvSpPr>
          <p:spPr>
            <a:xfrm>
              <a:off x="5220866" y="3174724"/>
              <a:ext cx="2304256" cy="1721781"/>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2630408"/>
                <a:satOff val="-5396"/>
                <a:lumOff val="-3394"/>
                <a:alphaOff val="0"/>
              </a:schemeClr>
            </a:lnRef>
            <a:fillRef idx="1">
              <a:schemeClr val="accent5">
                <a:tint val="40000"/>
                <a:alpha val="90000"/>
                <a:hueOff val="2630408"/>
                <a:satOff val="-5396"/>
                <a:lumOff val="-3394"/>
                <a:alphaOff val="0"/>
              </a:schemeClr>
            </a:fillRef>
            <a:effectRef idx="0">
              <a:schemeClr val="accent5">
                <a:tint val="40000"/>
                <a:alpha val="90000"/>
                <a:hueOff val="2630408"/>
                <a:satOff val="-5396"/>
                <a:lumOff val="-3394"/>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buFontTx/>
                <a:buChar char="••"/>
                <a:defRPr/>
              </a:pPr>
              <a:endParaRPr lang="zh-CN" altLang="en-US" sz="3200"/>
            </a:p>
            <a:p>
              <a:pPr marL="285750" lvl="1" indent="-285750" defTabSz="1422400">
                <a:lnSpc>
                  <a:spcPct val="90000"/>
                </a:lnSpc>
                <a:spcAft>
                  <a:spcPct val="15000"/>
                </a:spcAft>
                <a:buFontTx/>
                <a:buChar char="••"/>
                <a:defRPr/>
              </a:pPr>
              <a:endParaRPr lang="zh-CN" altLang="en-US" sz="3200"/>
            </a:p>
          </p:txBody>
        </p:sp>
        <p:sp>
          <p:nvSpPr>
            <p:cNvPr id="50" name="任意多边形 49"/>
            <p:cNvSpPr/>
            <p:nvPr/>
          </p:nvSpPr>
          <p:spPr>
            <a:xfrm>
              <a:off x="2283396" y="642080"/>
              <a:ext cx="1463513" cy="457920"/>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smtClean="0">
                  <a:solidFill>
                    <a:schemeClr val="tx1"/>
                  </a:solidFill>
                  <a:latin typeface="微软雅黑" pitchFamily="34" charset="-122"/>
                  <a:ea typeface="微软雅黑" pitchFamily="34" charset="-122"/>
                </a:rPr>
                <a:t>土</a:t>
              </a:r>
              <a:r>
                <a:rPr lang="zh-CN" altLang="en-US" sz="1500" dirty="0" smtClean="0">
                  <a:solidFill>
                    <a:schemeClr val="tx1"/>
                  </a:solidFill>
                  <a:latin typeface="微软雅黑" pitchFamily="34" charset="-122"/>
                  <a:ea typeface="微软雅黑" pitchFamily="34" charset="-122"/>
                </a:rPr>
                <a:t>主</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1" name="任意多边形 50"/>
            <p:cNvSpPr/>
            <p:nvPr/>
          </p:nvSpPr>
          <p:spPr>
            <a:xfrm>
              <a:off x="5220866" y="629960"/>
              <a:ext cx="1712623" cy="457920"/>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smtClean="0">
                  <a:solidFill>
                    <a:schemeClr val="tx1"/>
                  </a:solidFill>
                  <a:latin typeface="微软雅黑" pitchFamily="34" charset="-122"/>
                  <a:ea typeface="微软雅黑" pitchFamily="34" charset="-122"/>
                </a:rPr>
                <a:t>贵州</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2" name="任意多边形 51"/>
            <p:cNvSpPr/>
            <p:nvPr/>
          </p:nvSpPr>
          <p:spPr>
            <a:xfrm>
              <a:off x="2332051" y="2918633"/>
              <a:ext cx="1463513" cy="459751"/>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smtClean="0">
                  <a:solidFill>
                    <a:schemeClr val="tx1"/>
                  </a:solidFill>
                  <a:latin typeface="微软雅黑" pitchFamily="34" charset="-122"/>
                  <a:ea typeface="微软雅黑" pitchFamily="34" charset="-122"/>
                </a:rPr>
                <a:t>昆</a:t>
              </a:r>
              <a:r>
                <a:rPr lang="zh-CN" altLang="en-US" sz="1500" dirty="0" smtClean="0">
                  <a:solidFill>
                    <a:schemeClr val="tx1"/>
                  </a:solidFill>
                  <a:latin typeface="微软雅黑" pitchFamily="34" charset="-122"/>
                  <a:ea typeface="微软雅黑" pitchFamily="34" charset="-122"/>
                </a:rPr>
                <a:t>明</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3" name="任意多边形 52"/>
            <p:cNvSpPr/>
            <p:nvPr/>
          </p:nvSpPr>
          <p:spPr>
            <a:xfrm>
              <a:off x="5220866" y="2946336"/>
              <a:ext cx="1712623" cy="457920"/>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smtClean="0">
                  <a:solidFill>
                    <a:schemeClr val="tx1"/>
                  </a:solidFill>
                  <a:latin typeface="微软雅黑" pitchFamily="34" charset="-122"/>
                  <a:ea typeface="微软雅黑" pitchFamily="34" charset="-122"/>
                </a:rPr>
                <a:t>科</a:t>
              </a:r>
              <a:r>
                <a:rPr lang="zh-CN" altLang="en-US" sz="1500" dirty="0" smtClean="0">
                  <a:solidFill>
                    <a:schemeClr val="tx1"/>
                  </a:solidFill>
                  <a:latin typeface="微软雅黑" pitchFamily="34" charset="-122"/>
                  <a:ea typeface="微软雅黑" pitchFamily="34" charset="-122"/>
                </a:rPr>
                <a:t>瑜</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4" name="矩形 53"/>
            <p:cNvSpPr/>
            <p:nvPr/>
          </p:nvSpPr>
          <p:spPr>
            <a:xfrm>
              <a:off x="2340546" y="1132384"/>
              <a:ext cx="2304256" cy="1200329"/>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完成了</a:t>
              </a:r>
              <a:r>
                <a:rPr lang="en-US" altLang="zh-CN" sz="1200" dirty="0" smtClean="0">
                  <a:ea typeface="仿宋" panose="02010609060101010101" pitchFamily="49" charset="-122"/>
                  <a:cs typeface="Times New Roman" panose="02020603050405020304" pitchFamily="18" charset="0"/>
                </a:rPr>
                <a:t>120</a:t>
              </a:r>
              <a:r>
                <a:rPr lang="zh-CN" altLang="en-US" sz="1200" dirty="0" smtClean="0">
                  <a:ea typeface="仿宋" panose="02010609060101010101" pitchFamily="49" charset="-122"/>
                  <a:cs typeface="Times New Roman" panose="02020603050405020304" pitchFamily="18" charset="0"/>
                </a:rPr>
                <a:t>余个功能需求，实</a:t>
              </a:r>
              <a:r>
                <a:rPr lang="zh-CN" altLang="en-US" sz="1200" dirty="0" smtClean="0">
                  <a:ea typeface="仿宋" panose="02010609060101010101" pitchFamily="49" charset="-122"/>
                  <a:cs typeface="Times New Roman" panose="02020603050405020304" pitchFamily="18" charset="0"/>
                </a:rPr>
                <a:t>现</a:t>
              </a:r>
              <a:r>
                <a:rPr lang="zh-CN" altLang="en-US" sz="1200" dirty="0" smtClean="0">
                  <a:ea typeface="仿宋" panose="02010609060101010101" pitchFamily="49" charset="-122"/>
                  <a:cs typeface="Times New Roman" panose="02020603050405020304" pitchFamily="18" charset="0"/>
                </a:rPr>
                <a:t>了</a:t>
              </a:r>
              <a:r>
                <a:rPr lang="en-US" altLang="zh-CN" sz="1200" dirty="0" smtClean="0">
                  <a:ea typeface="仿宋" panose="02010609060101010101" pitchFamily="49" charset="-122"/>
                  <a:cs typeface="Times New Roman" panose="02020603050405020304" pitchFamily="18" charset="0"/>
                </a:rPr>
                <a:t>200</a:t>
              </a:r>
              <a:r>
                <a:rPr lang="zh-CN" altLang="en-US" sz="1200" dirty="0" smtClean="0">
                  <a:ea typeface="仿宋" panose="02010609060101010101" pitchFamily="49" charset="-122"/>
                  <a:cs typeface="Times New Roman" panose="02020603050405020304" pitchFamily="18" charset="0"/>
                </a:rPr>
                <a:t>余个功能模</a:t>
              </a:r>
              <a:r>
                <a:rPr lang="zh-CN" altLang="en-US" sz="1200" dirty="0" smtClean="0">
                  <a:ea typeface="仿宋" panose="02010609060101010101" pitchFamily="49" charset="-122"/>
                  <a:cs typeface="Times New Roman" panose="02020603050405020304" pitchFamily="18" charset="0"/>
                </a:rPr>
                <a:t>块，制作模板</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个，修复</a:t>
              </a:r>
              <a:r>
                <a:rPr lang="en-US" altLang="zh-CN" sz="1200" dirty="0" err="1" smtClean="0">
                  <a:ea typeface="仿宋" panose="02010609060101010101" pitchFamily="49" charset="-122"/>
                  <a:cs typeface="Times New Roman" panose="02020603050405020304" pitchFamily="18" charset="0"/>
                </a:rPr>
                <a:t>bugXX</a:t>
              </a:r>
              <a:r>
                <a:rPr lang="zh-CN" altLang="en-US" sz="1200" dirty="0" smtClean="0">
                  <a:ea typeface="仿宋" panose="02010609060101010101" pitchFamily="49" charset="-122"/>
                  <a:cs typeface="Times New Roman" panose="02020603050405020304" pitchFamily="18" charset="0"/>
                </a:rPr>
                <a:t>个。随时为用户提供技术支持，保证项目的稳定运行，并定时参与用户需求沟通，发布升级版本</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a:t>
              </a:r>
              <a:endParaRPr lang="zh-CN" altLang="en-US" sz="1200" dirty="0"/>
            </a:p>
          </p:txBody>
        </p:sp>
        <p:sp>
          <p:nvSpPr>
            <p:cNvPr id="55" name="矩形 54"/>
            <p:cNvSpPr/>
            <p:nvPr/>
          </p:nvSpPr>
          <p:spPr>
            <a:xfrm>
              <a:off x="5292874" y="1132384"/>
              <a:ext cx="2304256" cy="1015663"/>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在标准版本的基础上，完</a:t>
              </a:r>
              <a:r>
                <a:rPr lang="zh-CN" altLang="en-US" sz="1200" dirty="0" smtClean="0">
                  <a:ea typeface="仿宋" panose="02010609060101010101" pitchFamily="49" charset="-122"/>
                  <a:cs typeface="Times New Roman" panose="02020603050405020304" pitchFamily="18" charset="0"/>
                </a:rPr>
                <a:t>成</a:t>
              </a:r>
              <a:r>
                <a:rPr lang="zh-CN" altLang="en-US" sz="1200" dirty="0" smtClean="0">
                  <a:ea typeface="仿宋" panose="02010609060101010101" pitchFamily="49" charset="-122"/>
                  <a:cs typeface="Times New Roman" panose="02020603050405020304" pitchFamily="18" charset="0"/>
                </a:rPr>
                <a:t>了</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个功能需求，</a:t>
              </a:r>
              <a:r>
                <a:rPr lang="zh-CN" altLang="en-US" sz="1200" dirty="0" smtClean="0">
                  <a:ea typeface="仿宋" panose="02010609060101010101" pitchFamily="49" charset="-122"/>
                  <a:cs typeface="Times New Roman" panose="02020603050405020304" pitchFamily="18" charset="0"/>
                </a:rPr>
                <a:t>个性</a:t>
              </a:r>
              <a:r>
                <a:rPr lang="zh-CN" altLang="en-US" sz="1200" dirty="0" smtClean="0">
                  <a:ea typeface="仿宋" panose="02010609060101010101" pitchFamily="49" charset="-122"/>
                  <a:cs typeface="Times New Roman" panose="02020603050405020304" pitchFamily="18" charset="0"/>
                </a:rPr>
                <a:t>化功</a:t>
              </a:r>
              <a:r>
                <a:rPr lang="zh-CN" altLang="en-US" sz="1200" dirty="0" smtClean="0">
                  <a:ea typeface="仿宋" panose="02010609060101010101" pitchFamily="49" charset="-122"/>
                  <a:cs typeface="Times New Roman" panose="02020603050405020304" pitchFamily="18" charset="0"/>
                </a:rPr>
                <a:t>能模</a:t>
              </a:r>
              <a:r>
                <a:rPr lang="zh-CN" altLang="en-US" sz="1200" dirty="0" smtClean="0">
                  <a:ea typeface="仿宋" panose="02010609060101010101" pitchFamily="49" charset="-122"/>
                  <a:cs typeface="Times New Roman" panose="02020603050405020304" pitchFamily="18" charset="0"/>
                </a:rPr>
                <a:t>块</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余</a:t>
              </a:r>
              <a:r>
                <a:rPr lang="zh-CN" altLang="en-US" sz="1200" dirty="0" smtClean="0">
                  <a:ea typeface="仿宋" panose="02010609060101010101" pitchFamily="49" charset="-122"/>
                  <a:cs typeface="Times New Roman" panose="02020603050405020304" pitchFamily="18" charset="0"/>
                </a:rPr>
                <a:t>个</a:t>
              </a:r>
              <a:r>
                <a:rPr lang="zh-CN" altLang="en-US" sz="1200" dirty="0" smtClean="0">
                  <a:ea typeface="仿宋" panose="02010609060101010101" pitchFamily="49" charset="-122"/>
                  <a:cs typeface="Times New Roman" panose="02020603050405020304" pitchFamily="18" charset="0"/>
                </a:rPr>
                <a:t>，制作模板</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个，修复</a:t>
              </a:r>
              <a:r>
                <a:rPr lang="en-US" altLang="zh-CN" sz="1200" dirty="0" err="1" smtClean="0">
                  <a:ea typeface="仿宋" panose="02010609060101010101" pitchFamily="49" charset="-122"/>
                  <a:cs typeface="Times New Roman" panose="02020603050405020304" pitchFamily="18" charset="0"/>
                </a:rPr>
                <a:t>bugXX</a:t>
              </a:r>
              <a:r>
                <a:rPr lang="zh-CN" altLang="en-US" sz="1200" dirty="0" smtClean="0">
                  <a:ea typeface="仿宋" panose="02010609060101010101" pitchFamily="49" charset="-122"/>
                  <a:cs typeface="Times New Roman" panose="02020603050405020304" pitchFamily="18" charset="0"/>
                </a:rPr>
                <a:t>个。</a:t>
              </a:r>
              <a:r>
                <a:rPr lang="en-US" altLang="zh-CN" sz="1200" dirty="0" smtClean="0">
                  <a:ea typeface="仿宋" panose="02010609060101010101" pitchFamily="49" charset="-122"/>
                  <a:cs typeface="Times New Roman" panose="02020603050405020304" pitchFamily="18" charset="0"/>
                </a:rPr>
                <a:t>2016</a:t>
              </a:r>
              <a:r>
                <a:rPr lang="zh-CN" altLang="en-US" sz="1200" dirty="0" smtClean="0">
                  <a:ea typeface="仿宋" panose="02010609060101010101" pitchFamily="49" charset="-122"/>
                  <a:cs typeface="Times New Roman" panose="02020603050405020304" pitchFamily="18" charset="0"/>
                </a:rPr>
                <a:t>年</a:t>
              </a:r>
              <a:r>
                <a:rPr lang="en-US" altLang="zh-CN" sz="1200" dirty="0" smtClean="0">
                  <a:ea typeface="仿宋" panose="02010609060101010101" pitchFamily="49" charset="-122"/>
                  <a:cs typeface="Times New Roman" panose="02020603050405020304" pitchFamily="18" charset="0"/>
                </a:rPr>
                <a:t>10</a:t>
              </a:r>
              <a:r>
                <a:rPr lang="zh-CN" altLang="en-US" sz="1200" dirty="0" smtClean="0">
                  <a:ea typeface="仿宋" panose="02010609060101010101" pitchFamily="49" charset="-122"/>
                  <a:cs typeface="Times New Roman" panose="02020603050405020304" pitchFamily="18" charset="0"/>
                </a:rPr>
                <a:t>月</a:t>
              </a:r>
              <a:r>
                <a:rPr lang="en-US" altLang="zh-CN" sz="1200" dirty="0" smtClean="0">
                  <a:ea typeface="仿宋" panose="02010609060101010101" pitchFamily="49" charset="-122"/>
                  <a:cs typeface="Times New Roman" panose="02020603050405020304" pitchFamily="18" charset="0"/>
                </a:rPr>
                <a:t>1</a:t>
              </a:r>
              <a:r>
                <a:rPr lang="zh-CN" altLang="en-US" sz="1200" dirty="0" smtClean="0">
                  <a:ea typeface="仿宋" panose="02010609060101010101" pitchFamily="49" charset="-122"/>
                  <a:cs typeface="Times New Roman" panose="02020603050405020304" pitchFamily="18" charset="0"/>
                </a:rPr>
                <a:t>日上线，保持稳定运行。</a:t>
              </a:r>
              <a:endParaRPr lang="zh-CN" altLang="en-US" sz="1200" dirty="0"/>
            </a:p>
          </p:txBody>
        </p:sp>
        <p:sp>
          <p:nvSpPr>
            <p:cNvPr id="58" name="矩形 57"/>
            <p:cNvSpPr/>
            <p:nvPr/>
          </p:nvSpPr>
          <p:spPr>
            <a:xfrm>
              <a:off x="2340546" y="3510280"/>
              <a:ext cx="2304256" cy="1200329"/>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在标准版本的基础上，完</a:t>
              </a:r>
              <a:r>
                <a:rPr lang="zh-CN" altLang="en-US" sz="1200" dirty="0" smtClean="0">
                  <a:ea typeface="仿宋" panose="02010609060101010101" pitchFamily="49" charset="-122"/>
                  <a:cs typeface="Times New Roman" panose="02020603050405020304" pitchFamily="18" charset="0"/>
                </a:rPr>
                <a:t>成</a:t>
              </a:r>
              <a:r>
                <a:rPr lang="zh-CN" altLang="en-US" sz="1200" dirty="0" smtClean="0">
                  <a:ea typeface="仿宋" panose="02010609060101010101" pitchFamily="49" charset="-122"/>
                  <a:cs typeface="Times New Roman" panose="02020603050405020304" pitchFamily="18" charset="0"/>
                </a:rPr>
                <a:t>了</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个功能需求，</a:t>
              </a:r>
              <a:r>
                <a:rPr lang="zh-CN" altLang="en-US" sz="1200" dirty="0" smtClean="0">
                  <a:ea typeface="仿宋" panose="02010609060101010101" pitchFamily="49" charset="-122"/>
                  <a:cs typeface="Times New Roman" panose="02020603050405020304" pitchFamily="18" charset="0"/>
                </a:rPr>
                <a:t>个性</a:t>
              </a:r>
              <a:r>
                <a:rPr lang="zh-CN" altLang="en-US" sz="1200" dirty="0" smtClean="0">
                  <a:ea typeface="仿宋" panose="02010609060101010101" pitchFamily="49" charset="-122"/>
                  <a:cs typeface="Times New Roman" panose="02020603050405020304" pitchFamily="18" charset="0"/>
                </a:rPr>
                <a:t>化功</a:t>
              </a:r>
              <a:r>
                <a:rPr lang="zh-CN" altLang="en-US" sz="1200" dirty="0" smtClean="0">
                  <a:ea typeface="仿宋" panose="02010609060101010101" pitchFamily="49" charset="-122"/>
                  <a:cs typeface="Times New Roman" panose="02020603050405020304" pitchFamily="18" charset="0"/>
                </a:rPr>
                <a:t>能模</a:t>
              </a:r>
              <a:r>
                <a:rPr lang="zh-CN" altLang="en-US" sz="1200" dirty="0" smtClean="0">
                  <a:ea typeface="仿宋" panose="02010609060101010101" pitchFamily="49" charset="-122"/>
                  <a:cs typeface="Times New Roman" panose="02020603050405020304" pitchFamily="18" charset="0"/>
                </a:rPr>
                <a:t>块</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余</a:t>
              </a:r>
              <a:r>
                <a:rPr lang="zh-CN" altLang="en-US" sz="1200" dirty="0" smtClean="0">
                  <a:ea typeface="仿宋" panose="02010609060101010101" pitchFamily="49" charset="-122"/>
                  <a:cs typeface="Times New Roman" panose="02020603050405020304" pitchFamily="18" charset="0"/>
                </a:rPr>
                <a:t>个</a:t>
              </a:r>
              <a:r>
                <a:rPr lang="zh-CN" altLang="en-US" sz="1200" dirty="0" smtClean="0">
                  <a:ea typeface="仿宋" panose="02010609060101010101" pitchFamily="49" charset="-122"/>
                  <a:cs typeface="Times New Roman" panose="02020603050405020304" pitchFamily="18" charset="0"/>
                </a:rPr>
                <a:t>，制作模板</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个，修复</a:t>
              </a:r>
              <a:r>
                <a:rPr lang="en-US" altLang="zh-CN" sz="1200" dirty="0" err="1" smtClean="0">
                  <a:ea typeface="仿宋" panose="02010609060101010101" pitchFamily="49" charset="-122"/>
                  <a:cs typeface="Times New Roman" panose="02020603050405020304" pitchFamily="18" charset="0"/>
                </a:rPr>
                <a:t>bugXX</a:t>
              </a:r>
              <a:r>
                <a:rPr lang="zh-CN" altLang="en-US" sz="1200" dirty="0" smtClean="0">
                  <a:ea typeface="仿宋" panose="02010609060101010101" pitchFamily="49" charset="-122"/>
                  <a:cs typeface="Times New Roman" panose="02020603050405020304" pitchFamily="18" charset="0"/>
                </a:rPr>
                <a:t>个。</a:t>
              </a:r>
              <a:r>
                <a:rPr lang="en-US" altLang="zh-CN" sz="1200" dirty="0" smtClean="0">
                  <a:ea typeface="仿宋" panose="02010609060101010101" pitchFamily="49" charset="-122"/>
                  <a:cs typeface="Times New Roman" panose="02020603050405020304" pitchFamily="18" charset="0"/>
                </a:rPr>
                <a:t>2016</a:t>
              </a:r>
              <a:r>
                <a:rPr lang="zh-CN" altLang="en-US" sz="1200" dirty="0" smtClean="0">
                  <a:ea typeface="仿宋" panose="02010609060101010101" pitchFamily="49" charset="-122"/>
                  <a:cs typeface="Times New Roman" panose="02020603050405020304" pitchFamily="18" charset="0"/>
                </a:rPr>
                <a:t>年</a:t>
              </a:r>
              <a:r>
                <a:rPr lang="en-US" altLang="zh-CN" sz="1200" dirty="0" smtClean="0">
                  <a:ea typeface="仿宋" panose="02010609060101010101" pitchFamily="49" charset="-122"/>
                  <a:cs typeface="Times New Roman" panose="02020603050405020304" pitchFamily="18" charset="0"/>
                </a:rPr>
                <a:t>12</a:t>
              </a:r>
              <a:r>
                <a:rPr lang="zh-CN" altLang="en-US" sz="1200" dirty="0" smtClean="0">
                  <a:ea typeface="仿宋" panose="02010609060101010101" pitchFamily="49" charset="-122"/>
                  <a:cs typeface="Times New Roman" panose="02020603050405020304" pitchFamily="18" charset="0"/>
                </a:rPr>
                <a:t>月</a:t>
              </a:r>
              <a:r>
                <a:rPr lang="en-US" altLang="zh-CN" sz="1200" dirty="0" smtClean="0">
                  <a:ea typeface="仿宋" panose="02010609060101010101" pitchFamily="49" charset="-122"/>
                  <a:cs typeface="Times New Roman" panose="02020603050405020304" pitchFamily="18" charset="0"/>
                </a:rPr>
                <a:t>15</a:t>
              </a:r>
              <a:r>
                <a:rPr lang="zh-CN" altLang="en-US" sz="1200" dirty="0" smtClean="0">
                  <a:ea typeface="仿宋" panose="02010609060101010101" pitchFamily="49" charset="-122"/>
                  <a:cs typeface="Times New Roman" panose="02020603050405020304" pitchFamily="18" charset="0"/>
                </a:rPr>
                <a:t>日已进入试运行阶段，预计明年</a:t>
              </a:r>
              <a:r>
                <a:rPr lang="en-US" altLang="zh-CN" sz="1200" dirty="0" smtClean="0">
                  <a:ea typeface="仿宋" panose="02010609060101010101" pitchFamily="49" charset="-122"/>
                  <a:cs typeface="Times New Roman" panose="02020603050405020304" pitchFamily="18" charset="0"/>
                </a:rPr>
                <a:t>1</a:t>
              </a:r>
              <a:r>
                <a:rPr lang="zh-CN" altLang="en-US" sz="1200" dirty="0" smtClean="0">
                  <a:ea typeface="仿宋" panose="02010609060101010101" pitchFamily="49" charset="-122"/>
                  <a:cs typeface="Times New Roman" panose="02020603050405020304" pitchFamily="18" charset="0"/>
                </a:rPr>
                <a:t>月正式上线。</a:t>
              </a:r>
              <a:endParaRPr lang="zh-CN" altLang="en-US" sz="1200" dirty="0"/>
            </a:p>
          </p:txBody>
        </p:sp>
        <p:sp>
          <p:nvSpPr>
            <p:cNvPr id="60" name="矩形 59"/>
            <p:cNvSpPr/>
            <p:nvPr/>
          </p:nvSpPr>
          <p:spPr>
            <a:xfrm>
              <a:off x="5292874" y="3510280"/>
              <a:ext cx="2304256" cy="1200329"/>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在标准版本的基础上，完</a:t>
              </a:r>
              <a:r>
                <a:rPr lang="zh-CN" altLang="en-US" sz="1200" dirty="0" smtClean="0">
                  <a:ea typeface="仿宋" panose="02010609060101010101" pitchFamily="49" charset="-122"/>
                  <a:cs typeface="Times New Roman" panose="02020603050405020304" pitchFamily="18" charset="0"/>
                </a:rPr>
                <a:t>成</a:t>
              </a:r>
              <a:r>
                <a:rPr lang="zh-CN" altLang="en-US" sz="1200" dirty="0" smtClean="0">
                  <a:ea typeface="仿宋" panose="02010609060101010101" pitchFamily="49" charset="-122"/>
                  <a:cs typeface="Times New Roman" panose="02020603050405020304" pitchFamily="18" charset="0"/>
                </a:rPr>
                <a:t>了</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个功能需求，</a:t>
              </a:r>
              <a:r>
                <a:rPr lang="zh-CN" altLang="en-US" sz="1200" dirty="0" smtClean="0">
                  <a:ea typeface="仿宋" panose="02010609060101010101" pitchFamily="49" charset="-122"/>
                  <a:cs typeface="Times New Roman" panose="02020603050405020304" pitchFamily="18" charset="0"/>
                </a:rPr>
                <a:t>个性</a:t>
              </a:r>
              <a:r>
                <a:rPr lang="zh-CN" altLang="en-US" sz="1200" dirty="0" smtClean="0">
                  <a:ea typeface="仿宋" panose="02010609060101010101" pitchFamily="49" charset="-122"/>
                  <a:cs typeface="Times New Roman" panose="02020603050405020304" pitchFamily="18" charset="0"/>
                </a:rPr>
                <a:t>化功</a:t>
              </a:r>
              <a:r>
                <a:rPr lang="zh-CN" altLang="en-US" sz="1200" dirty="0" smtClean="0">
                  <a:ea typeface="仿宋" panose="02010609060101010101" pitchFamily="49" charset="-122"/>
                  <a:cs typeface="Times New Roman" panose="02020603050405020304" pitchFamily="18" charset="0"/>
                </a:rPr>
                <a:t>能模</a:t>
              </a:r>
              <a:r>
                <a:rPr lang="zh-CN" altLang="en-US" sz="1200" dirty="0" smtClean="0">
                  <a:ea typeface="仿宋" panose="02010609060101010101" pitchFamily="49" charset="-122"/>
                  <a:cs typeface="Times New Roman" panose="02020603050405020304" pitchFamily="18" charset="0"/>
                </a:rPr>
                <a:t>块</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余</a:t>
              </a:r>
              <a:r>
                <a:rPr lang="zh-CN" altLang="en-US" sz="1200" dirty="0" smtClean="0">
                  <a:ea typeface="仿宋" panose="02010609060101010101" pitchFamily="49" charset="-122"/>
                  <a:cs typeface="Times New Roman" panose="02020603050405020304" pitchFamily="18" charset="0"/>
                </a:rPr>
                <a:t>个</a:t>
              </a:r>
              <a:r>
                <a:rPr lang="zh-CN" altLang="en-US" sz="1200" dirty="0" smtClean="0">
                  <a:ea typeface="仿宋" panose="02010609060101010101" pitchFamily="49" charset="-122"/>
                  <a:cs typeface="Times New Roman" panose="02020603050405020304" pitchFamily="18" charset="0"/>
                </a:rPr>
                <a:t>，制作模板</a:t>
              </a:r>
              <a:r>
                <a:rPr lang="en-US" altLang="zh-CN" sz="1200" dirty="0" smtClean="0">
                  <a:ea typeface="仿宋" panose="02010609060101010101" pitchFamily="49" charset="-122"/>
                  <a:cs typeface="Times New Roman" panose="02020603050405020304" pitchFamily="18" charset="0"/>
                </a:rPr>
                <a:t>XX</a:t>
              </a:r>
              <a:r>
                <a:rPr lang="zh-CN" altLang="en-US" sz="1200" dirty="0" smtClean="0">
                  <a:ea typeface="仿宋" panose="02010609060101010101" pitchFamily="49" charset="-122"/>
                  <a:cs typeface="Times New Roman" panose="02020603050405020304" pitchFamily="18" charset="0"/>
                </a:rPr>
                <a:t>个，修复</a:t>
              </a:r>
              <a:r>
                <a:rPr lang="en-US" altLang="zh-CN" sz="1200" dirty="0" err="1" smtClean="0">
                  <a:ea typeface="仿宋" panose="02010609060101010101" pitchFamily="49" charset="-122"/>
                  <a:cs typeface="Times New Roman" panose="02020603050405020304" pitchFamily="18" charset="0"/>
                </a:rPr>
                <a:t>bugXX</a:t>
              </a:r>
              <a:r>
                <a:rPr lang="zh-CN" altLang="en-US" sz="1200" dirty="0" smtClean="0">
                  <a:ea typeface="仿宋" panose="02010609060101010101" pitchFamily="49" charset="-122"/>
                  <a:cs typeface="Times New Roman" panose="02020603050405020304" pitchFamily="18" charset="0"/>
                </a:rPr>
                <a:t>个。</a:t>
              </a:r>
              <a:r>
                <a:rPr lang="en-US" altLang="zh-CN" sz="1200" dirty="0" smtClean="0">
                  <a:ea typeface="仿宋" panose="02010609060101010101" pitchFamily="49" charset="-122"/>
                  <a:cs typeface="Times New Roman" panose="02020603050405020304" pitchFamily="18" charset="0"/>
                </a:rPr>
                <a:t>2016</a:t>
              </a:r>
              <a:r>
                <a:rPr lang="zh-CN" altLang="en-US" sz="1200" dirty="0" smtClean="0">
                  <a:ea typeface="仿宋" panose="02010609060101010101" pitchFamily="49" charset="-122"/>
                  <a:cs typeface="Times New Roman" panose="02020603050405020304" pitchFamily="18" charset="0"/>
                </a:rPr>
                <a:t>年</a:t>
              </a:r>
              <a:r>
                <a:rPr lang="en-US" altLang="zh-CN" sz="1200" dirty="0" smtClean="0">
                  <a:ea typeface="仿宋" panose="02010609060101010101" pitchFamily="49" charset="-122"/>
                  <a:cs typeface="Times New Roman" panose="02020603050405020304" pitchFamily="18" charset="0"/>
                </a:rPr>
                <a:t>12</a:t>
              </a:r>
              <a:r>
                <a:rPr lang="zh-CN" altLang="en-US" sz="1200" dirty="0" smtClean="0">
                  <a:ea typeface="仿宋" panose="02010609060101010101" pitchFamily="49" charset="-122"/>
                  <a:cs typeface="Times New Roman" panose="02020603050405020304" pitchFamily="18" charset="0"/>
                </a:rPr>
                <a:t>月</a:t>
              </a:r>
              <a:r>
                <a:rPr lang="en-US" altLang="zh-CN" sz="1200" dirty="0" smtClean="0">
                  <a:ea typeface="仿宋" panose="02010609060101010101" pitchFamily="49" charset="-122"/>
                  <a:cs typeface="Times New Roman" panose="02020603050405020304" pitchFamily="18" charset="0"/>
                </a:rPr>
                <a:t>15</a:t>
              </a:r>
              <a:r>
                <a:rPr lang="zh-CN" altLang="en-US" sz="1200" dirty="0" smtClean="0">
                  <a:ea typeface="仿宋" panose="02010609060101010101" pitchFamily="49" charset="-122"/>
                  <a:cs typeface="Times New Roman" panose="02020603050405020304" pitchFamily="18" charset="0"/>
                </a:rPr>
                <a:t>日已进入试运行阶段，预计明年</a:t>
              </a:r>
              <a:r>
                <a:rPr lang="en-US" altLang="zh-CN" sz="1200" dirty="0" smtClean="0">
                  <a:ea typeface="仿宋" panose="02010609060101010101" pitchFamily="49" charset="-122"/>
                  <a:cs typeface="Times New Roman" panose="02020603050405020304" pitchFamily="18" charset="0"/>
                </a:rPr>
                <a:t>1</a:t>
              </a:r>
              <a:r>
                <a:rPr lang="zh-CN" altLang="en-US" sz="1200" dirty="0" smtClean="0">
                  <a:ea typeface="仿宋" panose="02010609060101010101" pitchFamily="49" charset="-122"/>
                  <a:cs typeface="Times New Roman" panose="02020603050405020304" pitchFamily="18" charset="0"/>
                </a:rPr>
                <a:t>月正式上线。</a:t>
              </a:r>
              <a:endParaRPr lang="zh-CN" alt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45000" y="45000"/>
                                    </p:animScale>
                                  </p:childTnLst>
                                </p:cTn>
                              </p:par>
                              <p:par>
                                <p:cTn id="7" presetID="2" presetClass="exit" presetSubtype="4" fill="hold" nodeType="withEffect">
                                  <p:stCondLst>
                                    <p:cond delay="0"/>
                                  </p:stCondLst>
                                  <p:childTnLst>
                                    <p:anim calcmode="lin" valueType="num">
                                      <p:cBhvr additive="base">
                                        <p:cTn id="8" dur="500"/>
                                        <p:tgtEl>
                                          <p:spTgt spid="6"/>
                                        </p:tgtEl>
                                        <p:attrNameLst>
                                          <p:attrName>ppt_x</p:attrName>
                                        </p:attrNameLst>
                                      </p:cBhvr>
                                      <p:tavLst>
                                        <p:tav tm="0">
                                          <p:val>
                                            <p:strVal val="ppt_x"/>
                                          </p:val>
                                        </p:tav>
                                        <p:tav tm="100000">
                                          <p:val>
                                            <p:strVal val="ppt_x"/>
                                          </p:val>
                                        </p:tav>
                                      </p:tavLst>
                                    </p:anim>
                                    <p:anim calcmode="lin" valueType="num">
                                      <p:cBhvr additive="base">
                                        <p:cTn id="9" dur="500"/>
                                        <p:tgtEl>
                                          <p:spTgt spid="6"/>
                                        </p:tgtEl>
                                        <p:attrNameLst>
                                          <p:attrName>ppt_y</p:attrName>
                                        </p:attrNameLst>
                                      </p:cBhvr>
                                      <p:tavLst>
                                        <p:tav tm="0">
                                          <p:val>
                                            <p:strVal val="ppt_y"/>
                                          </p:val>
                                        </p:tav>
                                        <p:tav tm="100000">
                                          <p:val>
                                            <p:strVal val="1+ppt_h/2"/>
                                          </p:val>
                                        </p:tav>
                                      </p:tavLst>
                                    </p:anim>
                                    <p:set>
                                      <p:cBhvr>
                                        <p:cTn id="10" dur="1" fill="hold">
                                          <p:stCondLst>
                                            <p:cond delay="499"/>
                                          </p:stCondLst>
                                        </p:cTn>
                                        <p:tgtEl>
                                          <p:spTgt spid="6"/>
                                        </p:tgtEl>
                                        <p:attrNameLst>
                                          <p:attrName>style.visibility</p:attrName>
                                        </p:attrNameLst>
                                      </p:cBhvr>
                                      <p:to>
                                        <p:strVal val="hidden"/>
                                      </p:to>
                                    </p:set>
                                  </p:childTnLst>
                                </p:cTn>
                              </p:par>
                              <p:par>
                                <p:cTn id="11" presetID="2" presetClass="exit" presetSubtype="4" fill="hold" nodeType="with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ppt_x"/>
                                          </p:val>
                                        </p:tav>
                                      </p:tavLst>
                                    </p:anim>
                                    <p:anim calcmode="lin" valueType="num">
                                      <p:cBhvr additive="base">
                                        <p:cTn id="25" dur="500"/>
                                        <p:tgtEl>
                                          <p:spTgt spid="10"/>
                                        </p:tgtEl>
                                        <p:attrNameLst>
                                          <p:attrName>ppt_y</p:attrName>
                                        </p:attrNameLst>
                                      </p:cBhvr>
                                      <p:tavLst>
                                        <p:tav tm="0">
                                          <p:val>
                                            <p:strVal val="ppt_y"/>
                                          </p:val>
                                        </p:tav>
                                        <p:tav tm="100000">
                                          <p:val>
                                            <p:strVal val="1+ppt_h/2"/>
                                          </p:val>
                                        </p:tav>
                                      </p:tavLst>
                                    </p:anim>
                                    <p:set>
                                      <p:cBhvr>
                                        <p:cTn id="26" dur="1" fill="hold">
                                          <p:stCondLst>
                                            <p:cond delay="499"/>
                                          </p:stCondLst>
                                        </p:cTn>
                                        <p:tgtEl>
                                          <p:spTgt spid="10"/>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1"/>
                                        </p:tgtEl>
                                        <p:attrNameLst>
                                          <p:attrName>ppt_x</p:attrName>
                                        </p:attrNameLst>
                                      </p:cBhvr>
                                      <p:tavLst>
                                        <p:tav tm="0">
                                          <p:val>
                                            <p:strVal val="ppt_x"/>
                                          </p:val>
                                        </p:tav>
                                        <p:tav tm="100000">
                                          <p:val>
                                            <p:strVal val="ppt_x"/>
                                          </p:val>
                                        </p:tav>
                                      </p:tavLst>
                                    </p:anim>
                                    <p:anim calcmode="lin" valueType="num">
                                      <p:cBhvr additive="base">
                                        <p:cTn id="29" dur="500"/>
                                        <p:tgtEl>
                                          <p:spTgt spid="11"/>
                                        </p:tgtEl>
                                        <p:attrNameLst>
                                          <p:attrName>ppt_y</p:attrName>
                                        </p:attrNameLst>
                                      </p:cBhvr>
                                      <p:tavLst>
                                        <p:tav tm="0">
                                          <p:val>
                                            <p:strVal val="ppt_y"/>
                                          </p:val>
                                        </p:tav>
                                        <p:tav tm="100000">
                                          <p:val>
                                            <p:strVal val="1+ppt_h/2"/>
                                          </p:val>
                                        </p:tav>
                                      </p:tavLst>
                                    </p:anim>
                                    <p:set>
                                      <p:cBhvr>
                                        <p:cTn id="30" dur="1" fill="hold">
                                          <p:stCondLst>
                                            <p:cond delay="499"/>
                                          </p:stCondLst>
                                        </p:cTn>
                                        <p:tgtEl>
                                          <p:spTgt spid="11"/>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ppt_x"/>
                                          </p:val>
                                        </p:tav>
                                      </p:tavLst>
                                    </p:anim>
                                    <p:anim calcmode="lin" valueType="num">
                                      <p:cBhvr additive="base">
                                        <p:cTn id="33" dur="500"/>
                                        <p:tgtEl>
                                          <p:spTgt spid="12"/>
                                        </p:tgtEl>
                                        <p:attrNameLst>
                                          <p:attrName>ppt_y</p:attrName>
                                        </p:attrNameLst>
                                      </p:cBhvr>
                                      <p:tavLst>
                                        <p:tav tm="0">
                                          <p:val>
                                            <p:strVal val="ppt_y"/>
                                          </p:val>
                                        </p:tav>
                                        <p:tav tm="100000">
                                          <p:val>
                                            <p:strVal val="1+ppt_h/2"/>
                                          </p:val>
                                        </p:tav>
                                      </p:tavLst>
                                    </p:anim>
                                    <p:set>
                                      <p:cBhvr>
                                        <p:cTn id="34" dur="1" fill="hold">
                                          <p:stCondLst>
                                            <p:cond delay="499"/>
                                          </p:stCondLst>
                                        </p:cTn>
                                        <p:tgtEl>
                                          <p:spTgt spid="12"/>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3"/>
                                        </p:tgtEl>
                                        <p:attrNameLst>
                                          <p:attrName>ppt_x</p:attrName>
                                        </p:attrNameLst>
                                      </p:cBhvr>
                                      <p:tavLst>
                                        <p:tav tm="0">
                                          <p:val>
                                            <p:strVal val="ppt_x"/>
                                          </p:val>
                                        </p:tav>
                                        <p:tav tm="100000">
                                          <p:val>
                                            <p:strVal val="ppt_x"/>
                                          </p:val>
                                        </p:tav>
                                      </p:tavLst>
                                    </p:anim>
                                    <p:anim calcmode="lin" valueType="num">
                                      <p:cBhvr additive="base">
                                        <p:cTn id="37" dur="500"/>
                                        <p:tgtEl>
                                          <p:spTgt spid="13"/>
                                        </p:tgtEl>
                                        <p:attrNameLst>
                                          <p:attrName>ppt_y</p:attrName>
                                        </p:attrNameLst>
                                      </p:cBhvr>
                                      <p:tavLst>
                                        <p:tav tm="0">
                                          <p:val>
                                            <p:strVal val="ppt_y"/>
                                          </p:val>
                                        </p:tav>
                                        <p:tav tm="100000">
                                          <p:val>
                                            <p:strVal val="1+ppt_h/2"/>
                                          </p:val>
                                        </p:tav>
                                      </p:tavLst>
                                    </p:anim>
                                    <p:set>
                                      <p:cBhvr>
                                        <p:cTn id="38" dur="1" fill="hold">
                                          <p:stCondLst>
                                            <p:cond delay="499"/>
                                          </p:stCondLst>
                                        </p:cTn>
                                        <p:tgtEl>
                                          <p:spTgt spid="13"/>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15"/>
                                        </p:tgtEl>
                                        <p:attrNameLst>
                                          <p:attrName>ppt_x</p:attrName>
                                        </p:attrNameLst>
                                      </p:cBhvr>
                                      <p:tavLst>
                                        <p:tav tm="0">
                                          <p:val>
                                            <p:strVal val="ppt_x"/>
                                          </p:val>
                                        </p:tav>
                                        <p:tav tm="100000">
                                          <p:val>
                                            <p:strVal val="ppt_x"/>
                                          </p:val>
                                        </p:tav>
                                      </p:tavLst>
                                    </p:anim>
                                    <p:anim calcmode="lin" valueType="num">
                                      <p:cBhvr additive="base">
                                        <p:cTn id="45" dur="500"/>
                                        <p:tgtEl>
                                          <p:spTgt spid="15"/>
                                        </p:tgtEl>
                                        <p:attrNameLst>
                                          <p:attrName>ppt_y</p:attrName>
                                        </p:attrNameLst>
                                      </p:cBhvr>
                                      <p:tavLst>
                                        <p:tav tm="0">
                                          <p:val>
                                            <p:strVal val="ppt_y"/>
                                          </p:val>
                                        </p:tav>
                                        <p:tav tm="100000">
                                          <p:val>
                                            <p:strVal val="1+ppt_h/2"/>
                                          </p:val>
                                        </p:tav>
                                      </p:tavLst>
                                    </p:anim>
                                    <p:set>
                                      <p:cBhvr>
                                        <p:cTn id="46" dur="1" fill="hold">
                                          <p:stCondLst>
                                            <p:cond delay="499"/>
                                          </p:stCondLst>
                                        </p:cTn>
                                        <p:tgtEl>
                                          <p:spTgt spid="15"/>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2"/>
                                        </p:tgtEl>
                                        <p:attrNameLst>
                                          <p:attrName>ppt_x</p:attrName>
                                        </p:attrNameLst>
                                      </p:cBhvr>
                                      <p:tavLst>
                                        <p:tav tm="0">
                                          <p:val>
                                            <p:strVal val="ppt_x"/>
                                          </p:val>
                                        </p:tav>
                                        <p:tav tm="100000">
                                          <p:val>
                                            <p:strVal val="ppt_x"/>
                                          </p:val>
                                        </p:tav>
                                      </p:tavLst>
                                    </p:anim>
                                    <p:anim calcmode="lin" valueType="num">
                                      <p:cBhvr additive="base">
                                        <p:cTn id="49" dur="500"/>
                                        <p:tgtEl>
                                          <p:spTgt spid="2"/>
                                        </p:tgtEl>
                                        <p:attrNameLst>
                                          <p:attrName>ppt_y</p:attrName>
                                        </p:attrNameLst>
                                      </p:cBhvr>
                                      <p:tavLst>
                                        <p:tav tm="0">
                                          <p:val>
                                            <p:strVal val="ppt_y"/>
                                          </p:val>
                                        </p:tav>
                                        <p:tav tm="100000">
                                          <p:val>
                                            <p:strVal val="1+ppt_h/2"/>
                                          </p:val>
                                        </p:tav>
                                      </p:tavLst>
                                    </p:anim>
                                    <p:set>
                                      <p:cBhvr>
                                        <p:cTn id="50" dur="1" fill="hold">
                                          <p:stCondLst>
                                            <p:cond delay="499"/>
                                          </p:stCondLst>
                                        </p:cTn>
                                        <p:tgtEl>
                                          <p:spTgt spid="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3"/>
                                        </p:tgtEl>
                                        <p:attrNameLst>
                                          <p:attrName>ppt_x</p:attrName>
                                        </p:attrNameLst>
                                      </p:cBhvr>
                                      <p:tavLst>
                                        <p:tav tm="0">
                                          <p:val>
                                            <p:strVal val="ppt_x"/>
                                          </p:val>
                                        </p:tav>
                                        <p:tav tm="100000">
                                          <p:val>
                                            <p:strVal val="ppt_x"/>
                                          </p:val>
                                        </p:tav>
                                      </p:tavLst>
                                    </p:anim>
                                    <p:anim calcmode="lin" valueType="num">
                                      <p:cBhvr additive="base">
                                        <p:cTn id="53" dur="500"/>
                                        <p:tgtEl>
                                          <p:spTgt spid="3"/>
                                        </p:tgtEl>
                                        <p:attrNameLst>
                                          <p:attrName>ppt_y</p:attrName>
                                        </p:attrNameLst>
                                      </p:cBhvr>
                                      <p:tavLst>
                                        <p:tav tm="0">
                                          <p:val>
                                            <p:strVal val="ppt_y"/>
                                          </p:val>
                                        </p:tav>
                                        <p:tav tm="100000">
                                          <p:val>
                                            <p:strVal val="1+ppt_h/2"/>
                                          </p:val>
                                        </p:tav>
                                      </p:tavLst>
                                    </p:anim>
                                    <p:set>
                                      <p:cBhvr>
                                        <p:cTn id="54" dur="1" fill="hold">
                                          <p:stCondLst>
                                            <p:cond delay="499"/>
                                          </p:stCondLst>
                                        </p:cTn>
                                        <p:tgtEl>
                                          <p:spTgt spid="3"/>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6"/>
                                        </p:tgtEl>
                                        <p:attrNameLst>
                                          <p:attrName>ppt_x</p:attrName>
                                        </p:attrNameLst>
                                      </p:cBhvr>
                                      <p:tavLst>
                                        <p:tav tm="0">
                                          <p:val>
                                            <p:strVal val="ppt_x"/>
                                          </p:val>
                                        </p:tav>
                                        <p:tav tm="100000">
                                          <p:val>
                                            <p:strVal val="ppt_x"/>
                                          </p:val>
                                        </p:tav>
                                      </p:tavLst>
                                    </p:anim>
                                    <p:anim calcmode="lin" valueType="num">
                                      <p:cBhvr additive="base">
                                        <p:cTn id="57" dur="500"/>
                                        <p:tgtEl>
                                          <p:spTgt spid="6"/>
                                        </p:tgtEl>
                                        <p:attrNameLst>
                                          <p:attrName>ppt_y</p:attrName>
                                        </p:attrNameLst>
                                      </p:cBhvr>
                                      <p:tavLst>
                                        <p:tav tm="0">
                                          <p:val>
                                            <p:strVal val="ppt_y"/>
                                          </p:val>
                                        </p:tav>
                                        <p:tav tm="100000">
                                          <p:val>
                                            <p:strVal val="1+ppt_h/2"/>
                                          </p:val>
                                        </p:tav>
                                      </p:tavLst>
                                    </p:anim>
                                    <p:set>
                                      <p:cBhvr>
                                        <p:cTn id="58" dur="1" fill="hold">
                                          <p:stCondLst>
                                            <p:cond delay="499"/>
                                          </p:stCondLst>
                                        </p:cTn>
                                        <p:tgtEl>
                                          <p:spTgt spid="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7"/>
                                        </p:tgtEl>
                                        <p:attrNameLst>
                                          <p:attrName>ppt_x</p:attrName>
                                        </p:attrNameLst>
                                      </p:cBhvr>
                                      <p:tavLst>
                                        <p:tav tm="0">
                                          <p:val>
                                            <p:strVal val="ppt_x"/>
                                          </p:val>
                                        </p:tav>
                                        <p:tav tm="100000">
                                          <p:val>
                                            <p:strVal val="ppt_x"/>
                                          </p:val>
                                        </p:tav>
                                      </p:tavLst>
                                    </p:anim>
                                    <p:anim calcmode="lin" valueType="num">
                                      <p:cBhvr additive="base">
                                        <p:cTn id="61" dur="500"/>
                                        <p:tgtEl>
                                          <p:spTgt spid="7"/>
                                        </p:tgtEl>
                                        <p:attrNameLst>
                                          <p:attrName>ppt_y</p:attrName>
                                        </p:attrNameLst>
                                      </p:cBhvr>
                                      <p:tavLst>
                                        <p:tav tm="0">
                                          <p:val>
                                            <p:strVal val="ppt_y"/>
                                          </p:val>
                                        </p:tav>
                                        <p:tav tm="100000">
                                          <p:val>
                                            <p:strVal val="1+ppt_h/2"/>
                                          </p:val>
                                        </p:tav>
                                      </p:tavLst>
                                    </p:anim>
                                    <p:set>
                                      <p:cBhvr>
                                        <p:cTn id="62" dur="1" fill="hold">
                                          <p:stCondLst>
                                            <p:cond delay="499"/>
                                          </p:stCondLst>
                                        </p:cTn>
                                        <p:tgtEl>
                                          <p:spTgt spid="7"/>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8"/>
                                        </p:tgtEl>
                                        <p:attrNameLst>
                                          <p:attrName>ppt_x</p:attrName>
                                        </p:attrNameLst>
                                      </p:cBhvr>
                                      <p:tavLst>
                                        <p:tav tm="0">
                                          <p:val>
                                            <p:strVal val="ppt_x"/>
                                          </p:val>
                                        </p:tav>
                                        <p:tav tm="100000">
                                          <p:val>
                                            <p:strVal val="ppt_x"/>
                                          </p:val>
                                        </p:tav>
                                      </p:tavLst>
                                    </p:anim>
                                    <p:anim calcmode="lin" valueType="num">
                                      <p:cBhvr additive="base">
                                        <p:cTn id="65" dur="500"/>
                                        <p:tgtEl>
                                          <p:spTgt spid="8"/>
                                        </p:tgtEl>
                                        <p:attrNameLst>
                                          <p:attrName>ppt_y</p:attrName>
                                        </p:attrNameLst>
                                      </p:cBhvr>
                                      <p:tavLst>
                                        <p:tav tm="0">
                                          <p:val>
                                            <p:strVal val="ppt_y"/>
                                          </p:val>
                                        </p:tav>
                                        <p:tav tm="100000">
                                          <p:val>
                                            <p:strVal val="1+ppt_h/2"/>
                                          </p:val>
                                        </p:tav>
                                      </p:tavLst>
                                    </p:anim>
                                    <p:set>
                                      <p:cBhvr>
                                        <p:cTn id="66" dur="1" fill="hold">
                                          <p:stCondLst>
                                            <p:cond delay="499"/>
                                          </p:stCondLst>
                                        </p:cTn>
                                        <p:tgtEl>
                                          <p:spTgt spid="8"/>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9"/>
                                        </p:tgtEl>
                                        <p:attrNameLst>
                                          <p:attrName>ppt_x</p:attrName>
                                        </p:attrNameLst>
                                      </p:cBhvr>
                                      <p:tavLst>
                                        <p:tav tm="0">
                                          <p:val>
                                            <p:strVal val="ppt_x"/>
                                          </p:val>
                                        </p:tav>
                                        <p:tav tm="100000">
                                          <p:val>
                                            <p:strVal val="ppt_x"/>
                                          </p:val>
                                        </p:tav>
                                      </p:tavLst>
                                    </p:anim>
                                    <p:anim calcmode="lin" valueType="num">
                                      <p:cBhvr additive="base">
                                        <p:cTn id="69" dur="500"/>
                                        <p:tgtEl>
                                          <p:spTgt spid="9"/>
                                        </p:tgtEl>
                                        <p:attrNameLst>
                                          <p:attrName>ppt_y</p:attrName>
                                        </p:attrNameLst>
                                      </p:cBhvr>
                                      <p:tavLst>
                                        <p:tav tm="0">
                                          <p:val>
                                            <p:strVal val="ppt_y"/>
                                          </p:val>
                                        </p:tav>
                                        <p:tav tm="100000">
                                          <p:val>
                                            <p:strVal val="1+ppt_h/2"/>
                                          </p:val>
                                        </p:tav>
                                      </p:tavLst>
                                    </p:anim>
                                    <p:set>
                                      <p:cBhvr>
                                        <p:cTn id="70" dur="1" fill="hold">
                                          <p:stCondLst>
                                            <p:cond delay="499"/>
                                          </p:stCondLst>
                                        </p:cTn>
                                        <p:tgtEl>
                                          <p:spTgt spid="9"/>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0"/>
                                        </p:tgtEl>
                                        <p:attrNameLst>
                                          <p:attrName>ppt_x</p:attrName>
                                        </p:attrNameLst>
                                      </p:cBhvr>
                                      <p:tavLst>
                                        <p:tav tm="0">
                                          <p:val>
                                            <p:strVal val="ppt_x"/>
                                          </p:val>
                                        </p:tav>
                                        <p:tav tm="100000">
                                          <p:val>
                                            <p:strVal val="ppt_x"/>
                                          </p:val>
                                        </p:tav>
                                      </p:tavLst>
                                    </p:anim>
                                    <p:anim calcmode="lin" valueType="num">
                                      <p:cBhvr additive="base">
                                        <p:cTn id="73" dur="500"/>
                                        <p:tgtEl>
                                          <p:spTgt spid="10"/>
                                        </p:tgtEl>
                                        <p:attrNameLst>
                                          <p:attrName>ppt_y</p:attrName>
                                        </p:attrNameLst>
                                      </p:cBhvr>
                                      <p:tavLst>
                                        <p:tav tm="0">
                                          <p:val>
                                            <p:strVal val="ppt_y"/>
                                          </p:val>
                                        </p:tav>
                                        <p:tav tm="100000">
                                          <p:val>
                                            <p:strVal val="1+ppt_h/2"/>
                                          </p:val>
                                        </p:tav>
                                      </p:tavLst>
                                    </p:anim>
                                    <p:set>
                                      <p:cBhvr>
                                        <p:cTn id="74" dur="1" fill="hold">
                                          <p:stCondLst>
                                            <p:cond delay="499"/>
                                          </p:stCondLst>
                                        </p:cTn>
                                        <p:tgtEl>
                                          <p:spTgt spid="10"/>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11"/>
                                        </p:tgtEl>
                                        <p:attrNameLst>
                                          <p:attrName>ppt_x</p:attrName>
                                        </p:attrNameLst>
                                      </p:cBhvr>
                                      <p:tavLst>
                                        <p:tav tm="0">
                                          <p:val>
                                            <p:strVal val="ppt_x"/>
                                          </p:val>
                                        </p:tav>
                                        <p:tav tm="100000">
                                          <p:val>
                                            <p:strVal val="ppt_x"/>
                                          </p:val>
                                        </p:tav>
                                      </p:tavLst>
                                    </p:anim>
                                    <p:anim calcmode="lin" valueType="num">
                                      <p:cBhvr additive="base">
                                        <p:cTn id="77" dur="500"/>
                                        <p:tgtEl>
                                          <p:spTgt spid="11"/>
                                        </p:tgtEl>
                                        <p:attrNameLst>
                                          <p:attrName>ppt_y</p:attrName>
                                        </p:attrNameLst>
                                      </p:cBhvr>
                                      <p:tavLst>
                                        <p:tav tm="0">
                                          <p:val>
                                            <p:strVal val="ppt_y"/>
                                          </p:val>
                                        </p:tav>
                                        <p:tav tm="100000">
                                          <p:val>
                                            <p:strVal val="1+ppt_h/2"/>
                                          </p:val>
                                        </p:tav>
                                      </p:tavLst>
                                    </p:anim>
                                    <p:set>
                                      <p:cBhvr>
                                        <p:cTn id="78" dur="1" fill="hold">
                                          <p:stCondLst>
                                            <p:cond delay="499"/>
                                          </p:stCondLst>
                                        </p:cTn>
                                        <p:tgtEl>
                                          <p:spTgt spid="11"/>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12"/>
                                        </p:tgtEl>
                                        <p:attrNameLst>
                                          <p:attrName>ppt_x</p:attrName>
                                        </p:attrNameLst>
                                      </p:cBhvr>
                                      <p:tavLst>
                                        <p:tav tm="0">
                                          <p:val>
                                            <p:strVal val="ppt_x"/>
                                          </p:val>
                                        </p:tav>
                                        <p:tav tm="100000">
                                          <p:val>
                                            <p:strVal val="ppt_x"/>
                                          </p:val>
                                        </p:tav>
                                      </p:tavLst>
                                    </p:anim>
                                    <p:anim calcmode="lin" valueType="num">
                                      <p:cBhvr additive="base">
                                        <p:cTn id="81" dur="500"/>
                                        <p:tgtEl>
                                          <p:spTgt spid="12"/>
                                        </p:tgtEl>
                                        <p:attrNameLst>
                                          <p:attrName>ppt_y</p:attrName>
                                        </p:attrNameLst>
                                      </p:cBhvr>
                                      <p:tavLst>
                                        <p:tav tm="0">
                                          <p:val>
                                            <p:strVal val="ppt_y"/>
                                          </p:val>
                                        </p:tav>
                                        <p:tav tm="100000">
                                          <p:val>
                                            <p:strVal val="1+ppt_h/2"/>
                                          </p:val>
                                        </p:tav>
                                      </p:tavLst>
                                    </p:anim>
                                    <p:set>
                                      <p:cBhvr>
                                        <p:cTn id="82" dur="1" fill="hold">
                                          <p:stCondLst>
                                            <p:cond delay="499"/>
                                          </p:stCondLst>
                                        </p:cTn>
                                        <p:tgtEl>
                                          <p:spTgt spid="12"/>
                                        </p:tgtEl>
                                        <p:attrNameLst>
                                          <p:attrName>style.visibility</p:attrName>
                                        </p:attrNameLst>
                                      </p:cBhvr>
                                      <p:to>
                                        <p:strVal val="hidden"/>
                                      </p:to>
                                    </p:set>
                                  </p:childTnLst>
                                </p:cTn>
                              </p:par>
                              <p:par>
                                <p:cTn id="83" presetID="2" presetClass="exit" presetSubtype="4" fill="hold" nodeType="withEffect">
                                  <p:stCondLst>
                                    <p:cond delay="0"/>
                                  </p:stCondLst>
                                  <p:childTnLst>
                                    <p:anim calcmode="lin" valueType="num">
                                      <p:cBhvr additive="base">
                                        <p:cTn id="84" dur="500"/>
                                        <p:tgtEl>
                                          <p:spTgt spid="13"/>
                                        </p:tgtEl>
                                        <p:attrNameLst>
                                          <p:attrName>ppt_x</p:attrName>
                                        </p:attrNameLst>
                                      </p:cBhvr>
                                      <p:tavLst>
                                        <p:tav tm="0">
                                          <p:val>
                                            <p:strVal val="ppt_x"/>
                                          </p:val>
                                        </p:tav>
                                        <p:tav tm="100000">
                                          <p:val>
                                            <p:strVal val="ppt_x"/>
                                          </p:val>
                                        </p:tav>
                                      </p:tavLst>
                                    </p:anim>
                                    <p:anim calcmode="lin" valueType="num">
                                      <p:cBhvr additive="base">
                                        <p:cTn id="85" dur="500"/>
                                        <p:tgtEl>
                                          <p:spTgt spid="13"/>
                                        </p:tgtEl>
                                        <p:attrNameLst>
                                          <p:attrName>ppt_y</p:attrName>
                                        </p:attrNameLst>
                                      </p:cBhvr>
                                      <p:tavLst>
                                        <p:tav tm="0">
                                          <p:val>
                                            <p:strVal val="ppt_y"/>
                                          </p:val>
                                        </p:tav>
                                        <p:tav tm="100000">
                                          <p:val>
                                            <p:strVal val="1+ppt_h/2"/>
                                          </p:val>
                                        </p:tav>
                                      </p:tavLst>
                                    </p:anim>
                                    <p:set>
                                      <p:cBhvr>
                                        <p:cTn id="86" dur="1" fill="hold">
                                          <p:stCondLst>
                                            <p:cond delay="499"/>
                                          </p:stCondLst>
                                        </p:cTn>
                                        <p:tgtEl>
                                          <p:spTgt spid="13"/>
                                        </p:tgtEl>
                                        <p:attrNameLst>
                                          <p:attrName>style.visibility</p:attrName>
                                        </p:attrNameLst>
                                      </p:cBhvr>
                                      <p:to>
                                        <p:strVal val="hidden"/>
                                      </p:to>
                                    </p:set>
                                  </p:childTnLst>
                                </p:cTn>
                              </p:par>
                              <p:par>
                                <p:cTn id="87" presetID="2" presetClass="exit" presetSubtype="4" fill="hold" nodeType="withEffect">
                                  <p:stCondLst>
                                    <p:cond delay="0"/>
                                  </p:stCondLst>
                                  <p:childTnLst>
                                    <p:anim calcmode="lin" valueType="num">
                                      <p:cBhvr additive="base">
                                        <p:cTn id="88" dur="500"/>
                                        <p:tgtEl>
                                          <p:spTgt spid="14"/>
                                        </p:tgtEl>
                                        <p:attrNameLst>
                                          <p:attrName>ppt_x</p:attrName>
                                        </p:attrNameLst>
                                      </p:cBhvr>
                                      <p:tavLst>
                                        <p:tav tm="0">
                                          <p:val>
                                            <p:strVal val="ppt_x"/>
                                          </p:val>
                                        </p:tav>
                                        <p:tav tm="100000">
                                          <p:val>
                                            <p:strVal val="ppt_x"/>
                                          </p:val>
                                        </p:tav>
                                      </p:tavLst>
                                    </p:anim>
                                    <p:anim calcmode="lin" valueType="num">
                                      <p:cBhvr additive="base">
                                        <p:cTn id="89" dur="500"/>
                                        <p:tgtEl>
                                          <p:spTgt spid="14"/>
                                        </p:tgtEl>
                                        <p:attrNameLst>
                                          <p:attrName>ppt_y</p:attrName>
                                        </p:attrNameLst>
                                      </p:cBhvr>
                                      <p:tavLst>
                                        <p:tav tm="0">
                                          <p:val>
                                            <p:strVal val="ppt_y"/>
                                          </p:val>
                                        </p:tav>
                                        <p:tav tm="100000">
                                          <p:val>
                                            <p:strVal val="1+ppt_h/2"/>
                                          </p:val>
                                        </p:tav>
                                      </p:tavLst>
                                    </p:anim>
                                    <p:set>
                                      <p:cBhvr>
                                        <p:cTn id="90" dur="1" fill="hold">
                                          <p:stCondLst>
                                            <p:cond delay="499"/>
                                          </p:stCondLst>
                                        </p:cTn>
                                        <p:tgtEl>
                                          <p:spTgt spid="14"/>
                                        </p:tgtEl>
                                        <p:attrNameLst>
                                          <p:attrName>style.visibility</p:attrName>
                                        </p:attrNameLst>
                                      </p:cBhvr>
                                      <p:to>
                                        <p:strVal val="hidden"/>
                                      </p:to>
                                    </p:set>
                                  </p:childTnLst>
                                </p:cTn>
                              </p:par>
                              <p:par>
                                <p:cTn id="91" presetID="2" presetClass="exit" presetSubtype="4" fill="hold" nodeType="withEffect">
                                  <p:stCondLst>
                                    <p:cond delay="0"/>
                                  </p:stCondLst>
                                  <p:childTnLst>
                                    <p:anim calcmode="lin" valueType="num">
                                      <p:cBhvr additive="base">
                                        <p:cTn id="92" dur="500"/>
                                        <p:tgtEl>
                                          <p:spTgt spid="15"/>
                                        </p:tgtEl>
                                        <p:attrNameLst>
                                          <p:attrName>ppt_x</p:attrName>
                                        </p:attrNameLst>
                                      </p:cBhvr>
                                      <p:tavLst>
                                        <p:tav tm="0">
                                          <p:val>
                                            <p:strVal val="ppt_x"/>
                                          </p:val>
                                        </p:tav>
                                        <p:tav tm="100000">
                                          <p:val>
                                            <p:strVal val="ppt_x"/>
                                          </p:val>
                                        </p:tav>
                                      </p:tavLst>
                                    </p:anim>
                                    <p:anim calcmode="lin" valueType="num">
                                      <p:cBhvr additive="base">
                                        <p:cTn id="93" dur="500"/>
                                        <p:tgtEl>
                                          <p:spTgt spid="15"/>
                                        </p:tgtEl>
                                        <p:attrNameLst>
                                          <p:attrName>ppt_y</p:attrName>
                                        </p:attrNameLst>
                                      </p:cBhvr>
                                      <p:tavLst>
                                        <p:tav tm="0">
                                          <p:val>
                                            <p:strVal val="ppt_y"/>
                                          </p:val>
                                        </p:tav>
                                        <p:tav tm="100000">
                                          <p:val>
                                            <p:strVal val="1+ppt_h/2"/>
                                          </p:val>
                                        </p:tav>
                                      </p:tavLst>
                                    </p:anim>
                                    <p:set>
                                      <p:cBhvr>
                                        <p:cTn id="94" dur="1" fill="hold">
                                          <p:stCondLst>
                                            <p:cond delay="499"/>
                                          </p:stCondLst>
                                        </p:cTn>
                                        <p:tgtEl>
                                          <p:spTgt spid="15"/>
                                        </p:tgtEl>
                                        <p:attrNameLst>
                                          <p:attrName>style.visibility</p:attrName>
                                        </p:attrNameLst>
                                      </p:cBhvr>
                                      <p:to>
                                        <p:strVal val="hidden"/>
                                      </p:to>
                                    </p:set>
                                  </p:childTnLst>
                                </p:cTn>
                              </p:par>
                              <p:par>
                                <p:cTn id="95" presetID="2" presetClass="exit" presetSubtype="4" fill="hold" nodeType="withEffect">
                                  <p:stCondLst>
                                    <p:cond delay="0"/>
                                  </p:stCondLst>
                                  <p:childTnLst>
                                    <p:anim calcmode="lin" valueType="num">
                                      <p:cBhvr additive="base">
                                        <p:cTn id="96" dur="500"/>
                                        <p:tgtEl>
                                          <p:spTgt spid="2"/>
                                        </p:tgtEl>
                                        <p:attrNameLst>
                                          <p:attrName>ppt_x</p:attrName>
                                        </p:attrNameLst>
                                      </p:cBhvr>
                                      <p:tavLst>
                                        <p:tav tm="0">
                                          <p:val>
                                            <p:strVal val="ppt_x"/>
                                          </p:val>
                                        </p:tav>
                                        <p:tav tm="100000">
                                          <p:val>
                                            <p:strVal val="ppt_x"/>
                                          </p:val>
                                        </p:tav>
                                      </p:tavLst>
                                    </p:anim>
                                    <p:anim calcmode="lin" valueType="num">
                                      <p:cBhvr additive="base">
                                        <p:cTn id="97" dur="500"/>
                                        <p:tgtEl>
                                          <p:spTgt spid="2"/>
                                        </p:tgtEl>
                                        <p:attrNameLst>
                                          <p:attrName>ppt_y</p:attrName>
                                        </p:attrNameLst>
                                      </p:cBhvr>
                                      <p:tavLst>
                                        <p:tav tm="0">
                                          <p:val>
                                            <p:strVal val="ppt_y"/>
                                          </p:val>
                                        </p:tav>
                                        <p:tav tm="100000">
                                          <p:val>
                                            <p:strVal val="1+ppt_h/2"/>
                                          </p:val>
                                        </p:tav>
                                      </p:tavLst>
                                    </p:anim>
                                    <p:set>
                                      <p:cBhvr>
                                        <p:cTn id="98" dur="1" fill="hold">
                                          <p:stCondLst>
                                            <p:cond delay="499"/>
                                          </p:stCondLst>
                                        </p:cTn>
                                        <p:tgtEl>
                                          <p:spTgt spid="2"/>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3"/>
                                        </p:tgtEl>
                                        <p:attrNameLst>
                                          <p:attrName>ppt_x</p:attrName>
                                        </p:attrNameLst>
                                      </p:cBhvr>
                                      <p:tavLst>
                                        <p:tav tm="0">
                                          <p:val>
                                            <p:strVal val="ppt_x"/>
                                          </p:val>
                                        </p:tav>
                                        <p:tav tm="100000">
                                          <p:val>
                                            <p:strVal val="ppt_x"/>
                                          </p:val>
                                        </p:tav>
                                      </p:tavLst>
                                    </p:anim>
                                    <p:anim calcmode="lin" valueType="num">
                                      <p:cBhvr additive="base">
                                        <p:cTn id="101" dur="500"/>
                                        <p:tgtEl>
                                          <p:spTgt spid="3"/>
                                        </p:tgtEl>
                                        <p:attrNameLst>
                                          <p:attrName>ppt_y</p:attrName>
                                        </p:attrNameLst>
                                      </p:cBhvr>
                                      <p:tavLst>
                                        <p:tav tm="0">
                                          <p:val>
                                            <p:strVal val="ppt_y"/>
                                          </p:val>
                                        </p:tav>
                                        <p:tav tm="100000">
                                          <p:val>
                                            <p:strVal val="1+ppt_h/2"/>
                                          </p:val>
                                        </p:tav>
                                      </p:tavLst>
                                    </p:anim>
                                    <p:set>
                                      <p:cBhvr>
                                        <p:cTn id="102" dur="1" fill="hold">
                                          <p:stCondLst>
                                            <p:cond delay="499"/>
                                          </p:stCondLst>
                                        </p:cTn>
                                        <p:tgtEl>
                                          <p:spTgt spid="3"/>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100"/>
                                        </p:tgtEl>
                                        <p:attrNameLst>
                                          <p:attrName>ppt_x</p:attrName>
                                        </p:attrNameLst>
                                      </p:cBhvr>
                                      <p:tavLst>
                                        <p:tav tm="0">
                                          <p:val>
                                            <p:strVal val="ppt_x"/>
                                          </p:val>
                                        </p:tav>
                                        <p:tav tm="100000">
                                          <p:val>
                                            <p:strVal val="ppt_x"/>
                                          </p:val>
                                        </p:tav>
                                      </p:tavLst>
                                    </p:anim>
                                    <p:anim calcmode="lin" valueType="num">
                                      <p:cBhvr additive="base">
                                        <p:cTn id="105" dur="500"/>
                                        <p:tgtEl>
                                          <p:spTgt spid="100"/>
                                        </p:tgtEl>
                                        <p:attrNameLst>
                                          <p:attrName>ppt_y</p:attrName>
                                        </p:attrNameLst>
                                      </p:cBhvr>
                                      <p:tavLst>
                                        <p:tav tm="0">
                                          <p:val>
                                            <p:strVal val="ppt_y"/>
                                          </p:val>
                                        </p:tav>
                                        <p:tav tm="100000">
                                          <p:val>
                                            <p:strVal val="1+ppt_h/2"/>
                                          </p:val>
                                        </p:tav>
                                      </p:tavLst>
                                    </p:anim>
                                    <p:set>
                                      <p:cBhvr>
                                        <p:cTn id="106" dur="1" fill="hold">
                                          <p:stCondLst>
                                            <p:cond delay="499"/>
                                          </p:stCondLst>
                                        </p:cTn>
                                        <p:tgtEl>
                                          <p:spTgt spid="100"/>
                                        </p:tgtEl>
                                        <p:attrNameLst>
                                          <p:attrName>style.visibility</p:attrName>
                                        </p:attrNameLst>
                                      </p:cBhvr>
                                      <p:to>
                                        <p:strVal val="hidden"/>
                                      </p:to>
                                    </p:set>
                                  </p:childTnLst>
                                </p:cTn>
                              </p:par>
                              <p:par>
                                <p:cTn id="107" presetID="0" presetClass="path" presetSubtype="0" accel="50000" decel="50000" fill="hold" nodeType="withEffect">
                                  <p:stCondLst>
                                    <p:cond delay="0"/>
                                  </p:stCondLst>
                                  <p:childTnLst>
                                    <p:animMotion origin="layout" path="M 3.33333E-6 -2.38742E-6 C -0.0342 -0.11011 -0.06823 -0.21992 -0.08368 -0.31554 C -0.09914 -0.41116 -0.0915 -0.52776 -0.09323 -0.57433 C -0.09497 -0.62091 -0.09445 -0.60826 -0.09393 -0.59562 " pathEditMode="relative" ptsTypes="aaaA">
                                      <p:cBhvr>
                                        <p:cTn id="108" dur="2000" fill="hold"/>
                                        <p:tgtEl>
                                          <p:spTgt spid="4"/>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0" y="1522089"/>
            <a:ext cx="9145588" cy="2670205"/>
            <a:chOff x="0" y="1522089"/>
            <a:chExt cx="9145588" cy="2670205"/>
          </a:xfrm>
        </p:grpSpPr>
        <p:sp>
          <p:nvSpPr>
            <p:cNvPr id="19467" name="任意多边形 21"/>
            <p:cNvSpPr>
              <a:spLocks noChangeArrowheads="1"/>
            </p:cNvSpPr>
            <p:nvPr/>
          </p:nvSpPr>
          <p:spPr bwMode="auto">
            <a:xfrm>
              <a:off x="3541534" y="1526852"/>
              <a:ext cx="1031260" cy="1258880"/>
            </a:xfrm>
            <a:custGeom>
              <a:avLst/>
              <a:gdLst>
                <a:gd name="T0" fmla="*/ 0 w 1214904"/>
                <a:gd name="T1" fmla="*/ 0 h 2048025"/>
                <a:gd name="T2" fmla="*/ 1214904 w 1214904"/>
                <a:gd name="T3" fmla="*/ 1372484 h 2048025"/>
                <a:gd name="T4" fmla="*/ 1214904 w 1214904"/>
                <a:gd name="T5" fmla="*/ 1455115 h 2048025"/>
                <a:gd name="T6" fmla="*/ 1214904 w 1214904"/>
                <a:gd name="T7" fmla="*/ 1965394 h 2048025"/>
                <a:gd name="T8" fmla="*/ 1214904 w 1214904"/>
                <a:gd name="T9" fmla="*/ 2048025 h 2048025"/>
                <a:gd name="T10" fmla="*/ 0 w 1214904"/>
                <a:gd name="T11" fmla="*/ 1146305 h 2048025"/>
                <a:gd name="T12" fmla="*/ 0 w 1214904"/>
                <a:gd name="T13" fmla="*/ 1063674 h 2048025"/>
                <a:gd name="T14" fmla="*/ 0 w 1214904"/>
                <a:gd name="T15" fmla="*/ 82631 h 2048025"/>
                <a:gd name="T16" fmla="*/ 0 60000 65536"/>
                <a:gd name="T17" fmla="*/ 0 60000 65536"/>
                <a:gd name="T18" fmla="*/ 0 60000 65536"/>
                <a:gd name="T19" fmla="*/ 0 60000 65536"/>
                <a:gd name="T20" fmla="*/ 0 60000 65536"/>
                <a:gd name="T21" fmla="*/ 0 60000 65536"/>
                <a:gd name="T22" fmla="*/ 0 60000 65536"/>
                <a:gd name="T23" fmla="*/ 0 60000 65536"/>
                <a:gd name="T24" fmla="*/ 0 w 1214904"/>
                <a:gd name="T25" fmla="*/ 0 h 2048025"/>
                <a:gd name="T26" fmla="*/ 1214904 w 1214904"/>
                <a:gd name="T27" fmla="*/ 2048025 h 20480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4904" h="2048025">
                  <a:moveTo>
                    <a:pt x="0" y="0"/>
                  </a:moveTo>
                  <a:lnTo>
                    <a:pt x="1214904" y="1372484"/>
                  </a:lnTo>
                  <a:lnTo>
                    <a:pt x="1214904" y="1455115"/>
                  </a:lnTo>
                  <a:lnTo>
                    <a:pt x="1214904" y="1965394"/>
                  </a:lnTo>
                  <a:lnTo>
                    <a:pt x="1214904" y="2048025"/>
                  </a:lnTo>
                  <a:lnTo>
                    <a:pt x="0" y="1146305"/>
                  </a:lnTo>
                  <a:lnTo>
                    <a:pt x="0" y="1063674"/>
                  </a:lnTo>
                  <a:lnTo>
                    <a:pt x="0" y="82631"/>
                  </a:lnTo>
                  <a:close/>
                </a:path>
              </a:pathLst>
            </a:custGeom>
            <a:solidFill>
              <a:srgbClr val="151A2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8" name="任意多边形 25"/>
            <p:cNvSpPr>
              <a:spLocks noChangeArrowheads="1"/>
            </p:cNvSpPr>
            <p:nvPr/>
          </p:nvSpPr>
          <p:spPr bwMode="auto">
            <a:xfrm flipV="1">
              <a:off x="3541534" y="2853618"/>
              <a:ext cx="1031260" cy="1333912"/>
            </a:xfrm>
            <a:custGeom>
              <a:avLst/>
              <a:gdLst>
                <a:gd name="T0" fmla="*/ 1214904 w 1214906"/>
                <a:gd name="T1" fmla="*/ 2169441 h 2169441"/>
                <a:gd name="T2" fmla="*/ 1214904 w 1214906"/>
                <a:gd name="T3" fmla="*/ 1965393 h 2169441"/>
                <a:gd name="T4" fmla="*/ 1214906 w 1214906"/>
                <a:gd name="T5" fmla="*/ 1965394 h 2169441"/>
                <a:gd name="T6" fmla="*/ 1214906 w 1214906"/>
                <a:gd name="T7" fmla="*/ 1372484 h 2169441"/>
                <a:gd name="T8" fmla="*/ 2 w 1214906"/>
                <a:gd name="T9" fmla="*/ 0 h 2169441"/>
                <a:gd name="T10" fmla="*/ 2 w 1214906"/>
                <a:gd name="T11" fmla="*/ 204050 h 2169441"/>
                <a:gd name="T12" fmla="*/ 0 w 1214906"/>
                <a:gd name="T13" fmla="*/ 204047 h 2169441"/>
                <a:gd name="T14" fmla="*/ 0 w 1214906"/>
                <a:gd name="T15" fmla="*/ 1267721 h 2169441"/>
                <a:gd name="T16" fmla="*/ 0 60000 65536"/>
                <a:gd name="T17" fmla="*/ 0 60000 65536"/>
                <a:gd name="T18" fmla="*/ 0 60000 65536"/>
                <a:gd name="T19" fmla="*/ 0 60000 65536"/>
                <a:gd name="T20" fmla="*/ 0 60000 65536"/>
                <a:gd name="T21" fmla="*/ 0 60000 65536"/>
                <a:gd name="T22" fmla="*/ 0 60000 65536"/>
                <a:gd name="T23" fmla="*/ 0 60000 65536"/>
                <a:gd name="T24" fmla="*/ 0 w 1214906"/>
                <a:gd name="T25" fmla="*/ 0 h 2169441"/>
                <a:gd name="T26" fmla="*/ 1214906 w 1214906"/>
                <a:gd name="T27" fmla="*/ 2169441 h 21694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4906" h="2169441">
                  <a:moveTo>
                    <a:pt x="1214904" y="2169441"/>
                  </a:moveTo>
                  <a:lnTo>
                    <a:pt x="1214904" y="1965393"/>
                  </a:lnTo>
                  <a:lnTo>
                    <a:pt x="1214906" y="1965394"/>
                  </a:lnTo>
                  <a:lnTo>
                    <a:pt x="1214906" y="1372484"/>
                  </a:lnTo>
                  <a:lnTo>
                    <a:pt x="2" y="0"/>
                  </a:lnTo>
                  <a:lnTo>
                    <a:pt x="2" y="204050"/>
                  </a:lnTo>
                  <a:lnTo>
                    <a:pt x="0" y="204047"/>
                  </a:lnTo>
                  <a:lnTo>
                    <a:pt x="0" y="1267721"/>
                  </a:lnTo>
                  <a:close/>
                </a:path>
              </a:pathLst>
            </a:custGeom>
            <a:solidFill>
              <a:srgbClr val="302F3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9" name="矩形 27"/>
            <p:cNvSpPr>
              <a:spLocks noChangeArrowheads="1"/>
            </p:cNvSpPr>
            <p:nvPr/>
          </p:nvSpPr>
          <p:spPr bwMode="auto">
            <a:xfrm>
              <a:off x="0" y="1522089"/>
              <a:ext cx="3541534" cy="669338"/>
            </a:xfrm>
            <a:prstGeom prst="rect">
              <a:avLst/>
            </a:prstGeom>
            <a:solidFill>
              <a:srgbClr val="20273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0" name="矩形 28"/>
            <p:cNvSpPr>
              <a:spLocks noChangeArrowheads="1"/>
            </p:cNvSpPr>
            <p:nvPr/>
          </p:nvSpPr>
          <p:spPr bwMode="auto">
            <a:xfrm>
              <a:off x="0" y="2191427"/>
              <a:ext cx="3541534" cy="669338"/>
            </a:xfrm>
            <a:prstGeom prst="rect">
              <a:avLst/>
            </a:prstGeom>
            <a:solidFill>
              <a:srgbClr val="00A1D8"/>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r"/>
              <a:r>
                <a:rPr lang="zh-CN" altLang="en-US" sz="1400" b="1" dirty="0" smtClean="0">
                  <a:solidFill>
                    <a:schemeClr val="bg1"/>
                  </a:solidFill>
                  <a:latin typeface="微软雅黑" panose="020B0503020204020204" pitchFamily="34" charset="-122"/>
                  <a:ea typeface="微软雅黑" panose="020B0503020204020204" pitchFamily="34" charset="-122"/>
                </a:rPr>
                <a:t>商务系统、编码系统</a:t>
              </a:r>
              <a:r>
                <a:rPr lang="zh-CN" altLang="en-US" sz="1400" b="1" dirty="0" smtClean="0">
                  <a:solidFill>
                    <a:schemeClr val="bg1"/>
                  </a:solidFill>
                  <a:latin typeface="微软雅黑" panose="020B0503020204020204" pitchFamily="34" charset="-122"/>
                  <a:ea typeface="微软雅黑" panose="020B0503020204020204" pitchFamily="34" charset="-122"/>
                </a:rPr>
                <a:t>、综</a:t>
              </a:r>
              <a:r>
                <a:rPr lang="zh-CN" altLang="en-US" sz="1400" b="1" dirty="0" smtClean="0">
                  <a:solidFill>
                    <a:schemeClr val="bg1"/>
                  </a:solidFill>
                  <a:latin typeface="微软雅黑" panose="020B0503020204020204" pitchFamily="34" charset="-122"/>
                  <a:ea typeface="微软雅黑" panose="020B0503020204020204" pitchFamily="34" charset="-122"/>
                </a:rPr>
                <a:t>合系统测试</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sp>
          <p:nvSpPr>
            <p:cNvPr id="19471" name="任意多边形 29"/>
            <p:cNvSpPr>
              <a:spLocks noChangeArrowheads="1"/>
            </p:cNvSpPr>
            <p:nvPr/>
          </p:nvSpPr>
          <p:spPr bwMode="auto">
            <a:xfrm>
              <a:off x="3541534" y="2191427"/>
              <a:ext cx="1031260" cy="669338"/>
            </a:xfrm>
            <a:custGeom>
              <a:avLst/>
              <a:gdLst>
                <a:gd name="T0" fmla="*/ 0 w 859824"/>
                <a:gd name="T1" fmla="*/ 0 h 675510"/>
                <a:gd name="T2" fmla="*/ 859824 w 859824"/>
                <a:gd name="T3" fmla="*/ 421199 h 675510"/>
                <a:gd name="T4" fmla="*/ 859824 w 859824"/>
                <a:gd name="T5" fmla="*/ 675510 h 675510"/>
                <a:gd name="T6" fmla="*/ 0 w 859824"/>
                <a:gd name="T7" fmla="*/ 675510 h 675510"/>
                <a:gd name="T8" fmla="*/ 0 60000 65536"/>
                <a:gd name="T9" fmla="*/ 0 60000 65536"/>
                <a:gd name="T10" fmla="*/ 0 60000 65536"/>
                <a:gd name="T11" fmla="*/ 0 60000 65536"/>
                <a:gd name="T12" fmla="*/ 0 w 859824"/>
                <a:gd name="T13" fmla="*/ 0 h 675510"/>
                <a:gd name="T14" fmla="*/ 859824 w 859824"/>
                <a:gd name="T15" fmla="*/ 675510 h 675510"/>
              </a:gdLst>
              <a:ahLst/>
              <a:cxnLst>
                <a:cxn ang="T8">
                  <a:pos x="T0" y="T1"/>
                </a:cxn>
                <a:cxn ang="T9">
                  <a:pos x="T2" y="T3"/>
                </a:cxn>
                <a:cxn ang="T10">
                  <a:pos x="T4" y="T5"/>
                </a:cxn>
                <a:cxn ang="T11">
                  <a:pos x="T6" y="T7"/>
                </a:cxn>
              </a:cxnLst>
              <a:rect l="T12" t="T13" r="T14" b="T15"/>
              <a:pathLst>
                <a:path w="859824" h="675510">
                  <a:moveTo>
                    <a:pt x="0" y="0"/>
                  </a:moveTo>
                  <a:lnTo>
                    <a:pt x="859824" y="421199"/>
                  </a:lnTo>
                  <a:lnTo>
                    <a:pt x="859824" y="675510"/>
                  </a:lnTo>
                  <a:lnTo>
                    <a:pt x="0" y="675510"/>
                  </a:lnTo>
                  <a:close/>
                </a:path>
              </a:pathLst>
            </a:custGeom>
            <a:solidFill>
              <a:srgbClr val="0088B8"/>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2" name="矩形 30"/>
            <p:cNvSpPr>
              <a:spLocks noChangeArrowheads="1"/>
            </p:cNvSpPr>
            <p:nvPr/>
          </p:nvSpPr>
          <p:spPr bwMode="auto">
            <a:xfrm flipV="1">
              <a:off x="0" y="3522956"/>
              <a:ext cx="3541534" cy="669338"/>
            </a:xfrm>
            <a:prstGeom prst="rect">
              <a:avLst/>
            </a:prstGeom>
            <a:solidFill>
              <a:srgbClr val="3F3E40"/>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73" name="矩形 31"/>
            <p:cNvSpPr>
              <a:spLocks noChangeArrowheads="1"/>
            </p:cNvSpPr>
            <p:nvPr/>
          </p:nvSpPr>
          <p:spPr bwMode="auto">
            <a:xfrm flipV="1">
              <a:off x="0" y="2853619"/>
              <a:ext cx="3541534" cy="669338"/>
            </a:xfrm>
            <a:prstGeom prst="rect">
              <a:avLst/>
            </a:prstGeom>
            <a:solidFill>
              <a:srgbClr val="A6AFB6"/>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74" name="任意多边形 33"/>
            <p:cNvSpPr>
              <a:spLocks noChangeArrowheads="1"/>
            </p:cNvSpPr>
            <p:nvPr/>
          </p:nvSpPr>
          <p:spPr bwMode="auto">
            <a:xfrm flipV="1">
              <a:off x="3541534" y="2853618"/>
              <a:ext cx="1031260" cy="668147"/>
            </a:xfrm>
            <a:custGeom>
              <a:avLst/>
              <a:gdLst>
                <a:gd name="T0" fmla="*/ 0 w 859824"/>
                <a:gd name="T1" fmla="*/ 0 h 675510"/>
                <a:gd name="T2" fmla="*/ 859824 w 859824"/>
                <a:gd name="T3" fmla="*/ 421199 h 675510"/>
                <a:gd name="T4" fmla="*/ 859824 w 859824"/>
                <a:gd name="T5" fmla="*/ 675510 h 675510"/>
                <a:gd name="T6" fmla="*/ 0 w 859824"/>
                <a:gd name="T7" fmla="*/ 675510 h 675510"/>
                <a:gd name="T8" fmla="*/ 0 60000 65536"/>
                <a:gd name="T9" fmla="*/ 0 60000 65536"/>
                <a:gd name="T10" fmla="*/ 0 60000 65536"/>
                <a:gd name="T11" fmla="*/ 0 60000 65536"/>
                <a:gd name="T12" fmla="*/ 0 w 859824"/>
                <a:gd name="T13" fmla="*/ 0 h 675510"/>
                <a:gd name="T14" fmla="*/ 859824 w 859824"/>
                <a:gd name="T15" fmla="*/ 675510 h 675510"/>
              </a:gdLst>
              <a:ahLst/>
              <a:cxnLst>
                <a:cxn ang="T8">
                  <a:pos x="T0" y="T1"/>
                </a:cxn>
                <a:cxn ang="T9">
                  <a:pos x="T2" y="T3"/>
                </a:cxn>
                <a:cxn ang="T10">
                  <a:pos x="T4" y="T5"/>
                </a:cxn>
                <a:cxn ang="T11">
                  <a:pos x="T6" y="T7"/>
                </a:cxn>
              </a:cxnLst>
              <a:rect l="T12" t="T13" r="T14" b="T15"/>
              <a:pathLst>
                <a:path w="859824" h="675510">
                  <a:moveTo>
                    <a:pt x="0" y="0"/>
                  </a:moveTo>
                  <a:lnTo>
                    <a:pt x="859824" y="421199"/>
                  </a:lnTo>
                  <a:lnTo>
                    <a:pt x="859824" y="675510"/>
                  </a:lnTo>
                  <a:lnTo>
                    <a:pt x="0" y="675510"/>
                  </a:lnTo>
                  <a:close/>
                </a:path>
              </a:pathLst>
            </a:custGeom>
            <a:solidFill>
              <a:srgbClr val="85929B"/>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5" name="任意多边形 34"/>
            <p:cNvSpPr>
              <a:spLocks noChangeArrowheads="1"/>
            </p:cNvSpPr>
            <p:nvPr/>
          </p:nvSpPr>
          <p:spPr bwMode="auto">
            <a:xfrm>
              <a:off x="4572794" y="2374839"/>
              <a:ext cx="4572794" cy="231053"/>
            </a:xfrm>
            <a:custGeom>
              <a:avLst/>
              <a:gdLst>
                <a:gd name="T0" fmla="*/ 0 w 6095998"/>
                <a:gd name="T1" fmla="*/ 0 h 308220"/>
                <a:gd name="T2" fmla="*/ 6095998 w 6095998"/>
                <a:gd name="T3" fmla="*/ 0 h 308220"/>
                <a:gd name="T4" fmla="*/ 6095998 w 6095998"/>
                <a:gd name="T5" fmla="*/ 308220 h 308220"/>
                <a:gd name="T6" fmla="*/ 0 w 6095998"/>
                <a:gd name="T7" fmla="*/ 308220 h 308220"/>
                <a:gd name="T8" fmla="*/ 0 60000 65536"/>
                <a:gd name="T9" fmla="*/ 0 60000 65536"/>
                <a:gd name="T10" fmla="*/ 0 60000 65536"/>
                <a:gd name="T11" fmla="*/ 0 60000 65536"/>
                <a:gd name="T12" fmla="*/ 0 w 6095998"/>
                <a:gd name="T13" fmla="*/ 0 h 308220"/>
                <a:gd name="T14" fmla="*/ 6095998 w 6095998"/>
                <a:gd name="T15" fmla="*/ 308220 h 308220"/>
              </a:gdLst>
              <a:ahLst/>
              <a:cxnLst>
                <a:cxn ang="T8">
                  <a:pos x="T0" y="T1"/>
                </a:cxn>
                <a:cxn ang="T9">
                  <a:pos x="T2" y="T3"/>
                </a:cxn>
                <a:cxn ang="T10">
                  <a:pos x="T4" y="T5"/>
                </a:cxn>
                <a:cxn ang="T11">
                  <a:pos x="T6" y="T7"/>
                </a:cxn>
              </a:cxnLst>
              <a:rect l="T12" t="T13" r="T14" b="T15"/>
              <a:pathLst>
                <a:path w="6095998" h="308220">
                  <a:moveTo>
                    <a:pt x="0" y="0"/>
                  </a:moveTo>
                  <a:lnTo>
                    <a:pt x="6095998" y="0"/>
                  </a:lnTo>
                  <a:lnTo>
                    <a:pt x="6095998" y="308220"/>
                  </a:lnTo>
                  <a:lnTo>
                    <a:pt x="0" y="308220"/>
                  </a:lnTo>
                  <a:close/>
                </a:path>
              </a:pathLst>
            </a:custGeom>
            <a:solidFill>
              <a:srgbClr val="20273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6" name="任意多边形 35"/>
            <p:cNvSpPr>
              <a:spLocks noChangeArrowheads="1"/>
            </p:cNvSpPr>
            <p:nvPr/>
          </p:nvSpPr>
          <p:spPr bwMode="auto">
            <a:xfrm>
              <a:off x="4572794" y="2604702"/>
              <a:ext cx="4572794" cy="244153"/>
            </a:xfrm>
            <a:custGeom>
              <a:avLst/>
              <a:gdLst>
                <a:gd name="T0" fmla="*/ 0 w 6096001"/>
                <a:gd name="T1" fmla="*/ 0 h 325464"/>
                <a:gd name="T2" fmla="*/ 6096001 w 6096001"/>
                <a:gd name="T3" fmla="*/ 0 h 325464"/>
                <a:gd name="T4" fmla="*/ 6096001 w 6096001"/>
                <a:gd name="T5" fmla="*/ 325464 h 325464"/>
                <a:gd name="T6" fmla="*/ 0 w 6096001"/>
                <a:gd name="T7" fmla="*/ 325464 h 325464"/>
                <a:gd name="T8" fmla="*/ 0 60000 65536"/>
                <a:gd name="T9" fmla="*/ 0 60000 65536"/>
                <a:gd name="T10" fmla="*/ 0 60000 65536"/>
                <a:gd name="T11" fmla="*/ 0 60000 65536"/>
                <a:gd name="T12" fmla="*/ 0 w 6096001"/>
                <a:gd name="T13" fmla="*/ 0 h 325464"/>
                <a:gd name="T14" fmla="*/ 6096001 w 6096001"/>
                <a:gd name="T15" fmla="*/ 325464 h 325464"/>
              </a:gdLst>
              <a:ahLst/>
              <a:cxnLst>
                <a:cxn ang="T8">
                  <a:pos x="T0" y="T1"/>
                </a:cxn>
                <a:cxn ang="T9">
                  <a:pos x="T2" y="T3"/>
                </a:cxn>
                <a:cxn ang="T10">
                  <a:pos x="T4" y="T5"/>
                </a:cxn>
                <a:cxn ang="T11">
                  <a:pos x="T6" y="T7"/>
                </a:cxn>
              </a:cxnLst>
              <a:rect l="T12" t="T13" r="T14" b="T15"/>
              <a:pathLst>
                <a:path w="6096001" h="325464">
                  <a:moveTo>
                    <a:pt x="0" y="0"/>
                  </a:moveTo>
                  <a:lnTo>
                    <a:pt x="6096001" y="0"/>
                  </a:lnTo>
                  <a:lnTo>
                    <a:pt x="6096001" y="325464"/>
                  </a:lnTo>
                  <a:lnTo>
                    <a:pt x="0" y="325464"/>
                  </a:lnTo>
                  <a:close/>
                </a:path>
              </a:pathLst>
            </a:custGeom>
            <a:solidFill>
              <a:srgbClr val="00A1D8"/>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7" name="任意多边形 36"/>
            <p:cNvSpPr>
              <a:spLocks noChangeArrowheads="1"/>
            </p:cNvSpPr>
            <p:nvPr/>
          </p:nvSpPr>
          <p:spPr bwMode="auto">
            <a:xfrm>
              <a:off x="4572794" y="2848855"/>
              <a:ext cx="4572794" cy="259636"/>
            </a:xfrm>
            <a:custGeom>
              <a:avLst/>
              <a:gdLst>
                <a:gd name="T0" fmla="*/ 0 w 6095998"/>
                <a:gd name="T1" fmla="*/ 0 h 344546"/>
                <a:gd name="T2" fmla="*/ 6095998 w 6095998"/>
                <a:gd name="T3" fmla="*/ 0 h 344546"/>
                <a:gd name="T4" fmla="*/ 6095998 w 6095998"/>
                <a:gd name="T5" fmla="*/ 344546 h 344546"/>
                <a:gd name="T6" fmla="*/ 0 w 6095998"/>
                <a:gd name="T7" fmla="*/ 344546 h 344546"/>
                <a:gd name="T8" fmla="*/ 0 60000 65536"/>
                <a:gd name="T9" fmla="*/ 0 60000 65536"/>
                <a:gd name="T10" fmla="*/ 0 60000 65536"/>
                <a:gd name="T11" fmla="*/ 0 60000 65536"/>
                <a:gd name="T12" fmla="*/ 0 w 6095998"/>
                <a:gd name="T13" fmla="*/ 0 h 344546"/>
                <a:gd name="T14" fmla="*/ 6095998 w 6095998"/>
                <a:gd name="T15" fmla="*/ 344546 h 344546"/>
              </a:gdLst>
              <a:ahLst/>
              <a:cxnLst>
                <a:cxn ang="T8">
                  <a:pos x="T0" y="T1"/>
                </a:cxn>
                <a:cxn ang="T9">
                  <a:pos x="T2" y="T3"/>
                </a:cxn>
                <a:cxn ang="T10">
                  <a:pos x="T4" y="T5"/>
                </a:cxn>
                <a:cxn ang="T11">
                  <a:pos x="T6" y="T7"/>
                </a:cxn>
              </a:cxnLst>
              <a:rect l="T12" t="T13" r="T14" b="T15"/>
              <a:pathLst>
                <a:path w="6095998" h="344546">
                  <a:moveTo>
                    <a:pt x="0" y="0"/>
                  </a:moveTo>
                  <a:lnTo>
                    <a:pt x="6095998" y="0"/>
                  </a:lnTo>
                  <a:lnTo>
                    <a:pt x="6095998" y="344546"/>
                  </a:lnTo>
                  <a:lnTo>
                    <a:pt x="0" y="344546"/>
                  </a:lnTo>
                  <a:close/>
                </a:path>
              </a:pathLst>
            </a:custGeom>
            <a:solidFill>
              <a:srgbClr val="A6AFB6"/>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8" name="任意多边形 37"/>
            <p:cNvSpPr>
              <a:spLocks noChangeArrowheads="1"/>
            </p:cNvSpPr>
            <p:nvPr/>
          </p:nvSpPr>
          <p:spPr bwMode="auto">
            <a:xfrm>
              <a:off x="4572794" y="3101345"/>
              <a:ext cx="4572794" cy="242962"/>
            </a:xfrm>
            <a:custGeom>
              <a:avLst/>
              <a:gdLst>
                <a:gd name="T0" fmla="*/ 0 w 6096001"/>
                <a:gd name="T1" fmla="*/ 0 h 324108"/>
                <a:gd name="T2" fmla="*/ 6096001 w 6096001"/>
                <a:gd name="T3" fmla="*/ 0 h 324108"/>
                <a:gd name="T4" fmla="*/ 6096001 w 6096001"/>
                <a:gd name="T5" fmla="*/ 324108 h 324108"/>
                <a:gd name="T6" fmla="*/ 0 w 6096001"/>
                <a:gd name="T7" fmla="*/ 324108 h 324108"/>
                <a:gd name="T8" fmla="*/ 0 60000 65536"/>
                <a:gd name="T9" fmla="*/ 0 60000 65536"/>
                <a:gd name="T10" fmla="*/ 0 60000 65536"/>
                <a:gd name="T11" fmla="*/ 0 60000 65536"/>
                <a:gd name="T12" fmla="*/ 0 w 6096001"/>
                <a:gd name="T13" fmla="*/ 0 h 324108"/>
                <a:gd name="T14" fmla="*/ 6096001 w 6096001"/>
                <a:gd name="T15" fmla="*/ 324108 h 324108"/>
              </a:gdLst>
              <a:ahLst/>
              <a:cxnLst>
                <a:cxn ang="T8">
                  <a:pos x="T0" y="T1"/>
                </a:cxn>
                <a:cxn ang="T9">
                  <a:pos x="T2" y="T3"/>
                </a:cxn>
                <a:cxn ang="T10">
                  <a:pos x="T4" y="T5"/>
                </a:cxn>
                <a:cxn ang="T11">
                  <a:pos x="T6" y="T7"/>
                </a:cxn>
              </a:cxnLst>
              <a:rect l="T12" t="T13" r="T14" b="T15"/>
              <a:pathLst>
                <a:path w="6096001" h="324108">
                  <a:moveTo>
                    <a:pt x="0" y="0"/>
                  </a:moveTo>
                  <a:lnTo>
                    <a:pt x="6096001" y="0"/>
                  </a:lnTo>
                  <a:lnTo>
                    <a:pt x="6096001" y="324108"/>
                  </a:lnTo>
                  <a:lnTo>
                    <a:pt x="0" y="324108"/>
                  </a:lnTo>
                  <a:close/>
                </a:path>
              </a:pathLst>
            </a:custGeom>
            <a:solidFill>
              <a:srgbClr val="3F3E40"/>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9" name="椭圆 38"/>
            <p:cNvSpPr>
              <a:spLocks noChangeArrowheads="1"/>
            </p:cNvSpPr>
            <p:nvPr/>
          </p:nvSpPr>
          <p:spPr bwMode="auto">
            <a:xfrm>
              <a:off x="5462346" y="2083047"/>
              <a:ext cx="1554035" cy="1554245"/>
            </a:xfrm>
            <a:prstGeom prst="ellipse">
              <a:avLst/>
            </a:prstGeom>
            <a:blipFill dpi="0" rotWithShape="1">
              <a:blip r:embed="rId2" cstate="print"/>
              <a:srcRect/>
              <a:stretch>
                <a:fillRect/>
              </a:stretch>
            </a:blipFill>
            <a:ln w="25400" cap="flat" cmpd="sng">
              <a:solidFill>
                <a:schemeClr val="bg1"/>
              </a:solidFill>
              <a:bevel/>
              <a:headEnd/>
              <a:tailEnd/>
            </a:ln>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81" name="文本框 40"/>
            <p:cNvSpPr>
              <a:spLocks noChangeArrowheads="1"/>
            </p:cNvSpPr>
            <p:nvPr/>
          </p:nvSpPr>
          <p:spPr bwMode="auto">
            <a:xfrm>
              <a:off x="180306" y="1708448"/>
              <a:ext cx="3312368" cy="515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89" tIns="34295" rIns="68589" bIns="34295">
              <a:spAutoFit/>
            </a:bodyPr>
            <a:lstStyle/>
            <a:p>
              <a:pPr algn="r"/>
              <a:r>
                <a:rPr lang="zh-CN" altLang="en-US" sz="1400" b="1" dirty="0" smtClean="0">
                  <a:solidFill>
                    <a:schemeClr val="bg1"/>
                  </a:solidFill>
                  <a:latin typeface="微软雅黑" panose="020B0503020204020204" pitchFamily="34" charset="-122"/>
                  <a:ea typeface="微软雅黑" panose="020B0503020204020204" pitchFamily="34" charset="-122"/>
                </a:rPr>
                <a:t>土主、贵州、科渝、云</a:t>
              </a:r>
              <a:r>
                <a:rPr lang="zh-CN" altLang="en-US" sz="1400" b="1" dirty="0" smtClean="0">
                  <a:solidFill>
                    <a:schemeClr val="bg1"/>
                  </a:solidFill>
                  <a:latin typeface="微软雅黑" panose="020B0503020204020204" pitchFamily="34" charset="-122"/>
                  <a:ea typeface="微软雅黑" panose="020B0503020204020204" pitchFamily="34" charset="-122"/>
                </a:rPr>
                <a:t>南</a:t>
              </a:r>
              <a:r>
                <a:rPr lang="en-US" altLang="zh-CN" sz="1400" b="1" dirty="0" smtClean="0">
                  <a:solidFill>
                    <a:schemeClr val="bg1"/>
                  </a:solidFill>
                  <a:latin typeface="微软雅黑" panose="020B0503020204020204" pitchFamily="34" charset="-122"/>
                  <a:ea typeface="微软雅黑" panose="020B0503020204020204" pitchFamily="34" charset="-122"/>
                </a:rPr>
                <a:t>WMS</a:t>
              </a:r>
              <a:r>
                <a:rPr lang="zh-CN" altLang="en-US" sz="1400" b="1" dirty="0" smtClean="0">
                  <a:solidFill>
                    <a:schemeClr val="bg1"/>
                  </a:solidFill>
                  <a:latin typeface="微软雅黑" panose="020B0503020204020204" pitchFamily="34" charset="-122"/>
                  <a:ea typeface="微软雅黑" panose="020B0503020204020204" pitchFamily="34" charset="-122"/>
                </a:rPr>
                <a:t>系统测</a:t>
              </a:r>
              <a:r>
                <a:rPr lang="zh-CN" altLang="en-US" sz="1400" b="1" dirty="0" smtClean="0">
                  <a:solidFill>
                    <a:schemeClr val="bg1"/>
                  </a:solidFill>
                  <a:latin typeface="微软雅黑" panose="020B0503020204020204" pitchFamily="34" charset="-122"/>
                  <a:ea typeface="微软雅黑" panose="020B0503020204020204" pitchFamily="34" charset="-122"/>
                </a:rPr>
                <a:t>试</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endParaRPr lang="en-US" sz="1500" dirty="0">
                <a:solidFill>
                  <a:srgbClr val="FBFBFB"/>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47" name="矩形 46"/>
            <p:cNvSpPr/>
            <p:nvPr/>
          </p:nvSpPr>
          <p:spPr>
            <a:xfrm>
              <a:off x="2047169" y="3004592"/>
              <a:ext cx="1415772" cy="307777"/>
            </a:xfrm>
            <a:prstGeom prst="rect">
              <a:avLst/>
            </a:prstGeom>
          </p:spPr>
          <p:txBody>
            <a:bodyPr wrap="none">
              <a:spAutoFit/>
            </a:bodyPr>
            <a:lstStyle/>
            <a:p>
              <a:pPr algn="r"/>
              <a:r>
                <a:rPr lang="en-US" altLang="zh-CN" sz="1400" b="1" dirty="0" smtClean="0">
                  <a:solidFill>
                    <a:schemeClr val="bg1"/>
                  </a:solidFill>
                  <a:latin typeface="微软雅黑" panose="020B0503020204020204" pitchFamily="34" charset="-122"/>
                  <a:ea typeface="微软雅黑" panose="020B0503020204020204" pitchFamily="34" charset="-122"/>
                </a:rPr>
                <a:t>LBMS</a:t>
              </a:r>
              <a:r>
                <a:rPr lang="zh-CN" altLang="en-US" sz="1400" b="1" dirty="0" smtClean="0">
                  <a:solidFill>
                    <a:schemeClr val="bg1"/>
                  </a:solidFill>
                  <a:latin typeface="微软雅黑" panose="020B0503020204020204" pitchFamily="34" charset="-122"/>
                  <a:ea typeface="微软雅黑" panose="020B0503020204020204" pitchFamily="34" charset="-122"/>
                </a:rPr>
                <a:t>系统测</a:t>
              </a:r>
              <a:r>
                <a:rPr lang="zh-CN" altLang="en-US" sz="1400" b="1" dirty="0" smtClean="0">
                  <a:solidFill>
                    <a:schemeClr val="bg1"/>
                  </a:solidFill>
                  <a:latin typeface="微软雅黑" panose="020B0503020204020204" pitchFamily="34" charset="-122"/>
                  <a:ea typeface="微软雅黑" panose="020B0503020204020204" pitchFamily="34" charset="-122"/>
                </a:rPr>
                <a:t>试</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1320627" y="3704927"/>
              <a:ext cx="2159566" cy="307777"/>
            </a:xfrm>
            <a:prstGeom prst="rect">
              <a:avLst/>
            </a:prstGeom>
          </p:spPr>
          <p:txBody>
            <a:bodyPr wrap="none">
              <a:spAutoFit/>
            </a:bodyPr>
            <a:lstStyle/>
            <a:p>
              <a:pPr algn="r"/>
              <a:r>
                <a:rPr lang="zh-CN" altLang="en-US" sz="1400" b="1" dirty="0" smtClean="0">
                  <a:solidFill>
                    <a:schemeClr val="bg1"/>
                  </a:solidFill>
                  <a:latin typeface="微软雅黑" panose="020B0503020204020204" pitchFamily="34" charset="-122"/>
                  <a:ea typeface="微软雅黑" panose="020B0503020204020204" pitchFamily="34" charset="-122"/>
                </a:rPr>
                <a:t>物流项目现场实施及培训</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900386" y="2500536"/>
            <a:ext cx="7336715" cy="2521332"/>
            <a:chOff x="831201" y="1641188"/>
            <a:chExt cx="7336715" cy="2521332"/>
          </a:xfrm>
        </p:grpSpPr>
        <p:sp>
          <p:nvSpPr>
            <p:cNvPr id="51" name="任意多边形 21"/>
            <p:cNvSpPr>
              <a:spLocks noChangeArrowheads="1"/>
            </p:cNvSpPr>
            <p:nvPr/>
          </p:nvSpPr>
          <p:spPr bwMode="auto">
            <a:xfrm>
              <a:off x="831201" y="1641188"/>
              <a:ext cx="2501938" cy="1261262"/>
            </a:xfrm>
            <a:custGeom>
              <a:avLst/>
              <a:gdLst>
                <a:gd name="T0" fmla="*/ 1667953 w 3335906"/>
                <a:gd name="T1" fmla="*/ 0 h 1680131"/>
                <a:gd name="T2" fmla="*/ 3335906 w 3335906"/>
                <a:gd name="T3" fmla="*/ 1667953 h 1680131"/>
                <a:gd name="T4" fmla="*/ 3334679 w 3335906"/>
                <a:gd name="T5" fmla="*/ 1680131 h 1680131"/>
                <a:gd name="T6" fmla="*/ 3216580 w 3335906"/>
                <a:gd name="T7" fmla="*/ 1680131 h 1680131"/>
                <a:gd name="T8" fmla="*/ 3217328 w 3335906"/>
                <a:gd name="T9" fmla="*/ 1672709 h 1680131"/>
                <a:gd name="T10" fmla="*/ 1667953 w 3335906"/>
                <a:gd name="T11" fmla="*/ 123333 h 1680131"/>
                <a:gd name="T12" fmla="*/ 118578 w 3335906"/>
                <a:gd name="T13" fmla="*/ 1672709 h 1680131"/>
                <a:gd name="T14" fmla="*/ 119326 w 3335906"/>
                <a:gd name="T15" fmla="*/ 1680131 h 1680131"/>
                <a:gd name="T16" fmla="*/ 1228 w 3335906"/>
                <a:gd name="T17" fmla="*/ 1680131 h 1680131"/>
                <a:gd name="T18" fmla="*/ 0 w 3335906"/>
                <a:gd name="T19" fmla="*/ 1667953 h 1680131"/>
                <a:gd name="T20" fmla="*/ 1667953 w 3335906"/>
                <a:gd name="T21" fmla="*/ 0 h 1680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5906"/>
                <a:gd name="T34" fmla="*/ 0 h 1680131"/>
                <a:gd name="T35" fmla="*/ 3335906 w 3335906"/>
                <a:gd name="T36" fmla="*/ 1680131 h 16801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chemeClr val="tx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25"/>
            <p:cNvSpPr>
              <a:spLocks noChangeArrowheads="1"/>
            </p:cNvSpPr>
            <p:nvPr/>
          </p:nvSpPr>
          <p:spPr bwMode="auto">
            <a:xfrm>
              <a:off x="1002681" y="1817455"/>
              <a:ext cx="2173268" cy="1087377"/>
            </a:xfrm>
            <a:custGeom>
              <a:avLst/>
              <a:gdLst>
                <a:gd name="T0" fmla="*/ 1411502 w 2823004"/>
                <a:gd name="T1" fmla="*/ 0 h 1412983"/>
                <a:gd name="T2" fmla="*/ 2823004 w 2823004"/>
                <a:gd name="T3" fmla="*/ 1411502 h 1412983"/>
                <a:gd name="T4" fmla="*/ 2822929 w 2823004"/>
                <a:gd name="T5" fmla="*/ 1412983 h 1412983"/>
                <a:gd name="T6" fmla="*/ 75 w 2823004"/>
                <a:gd name="T7" fmla="*/ 1412983 h 1412983"/>
                <a:gd name="T8" fmla="*/ 0 w 2823004"/>
                <a:gd name="T9" fmla="*/ 1411502 h 1412983"/>
                <a:gd name="T10" fmla="*/ 1411502 w 2823004"/>
                <a:gd name="T11" fmla="*/ 0 h 1412983"/>
                <a:gd name="T12" fmla="*/ 0 60000 65536"/>
                <a:gd name="T13" fmla="*/ 0 60000 65536"/>
                <a:gd name="T14" fmla="*/ 0 60000 65536"/>
                <a:gd name="T15" fmla="*/ 0 60000 65536"/>
                <a:gd name="T16" fmla="*/ 0 60000 65536"/>
                <a:gd name="T17" fmla="*/ 0 60000 65536"/>
                <a:gd name="T18" fmla="*/ 0 w 2823004"/>
                <a:gd name="T19" fmla="*/ 0 h 1412983"/>
                <a:gd name="T20" fmla="*/ 2823004 w 2823004"/>
                <a:gd name="T21" fmla="*/ 1412983 h 1412983"/>
              </a:gdLst>
              <a:ahLst/>
              <a:cxnLst>
                <a:cxn ang="T12">
                  <a:pos x="T0" y="T1"/>
                </a:cxn>
                <a:cxn ang="T13">
                  <a:pos x="T2" y="T3"/>
                </a:cxn>
                <a:cxn ang="T14">
                  <a:pos x="T4" y="T5"/>
                </a:cxn>
                <a:cxn ang="T15">
                  <a:pos x="T6" y="T7"/>
                </a:cxn>
                <a:cxn ang="T16">
                  <a:pos x="T8" y="T9"/>
                </a:cxn>
                <a:cxn ang="T17">
                  <a:pos x="T10" y="T11"/>
                </a:cxn>
              </a:cxnLst>
              <a:rect l="T18" t="T19" r="T20" b="T21"/>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chemeClr val="tx1"/>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任意多边形 27"/>
            <p:cNvSpPr>
              <a:spLocks noChangeArrowheads="1"/>
            </p:cNvSpPr>
            <p:nvPr/>
          </p:nvSpPr>
          <p:spPr bwMode="auto">
            <a:xfrm flipV="1">
              <a:off x="3248589" y="2902450"/>
              <a:ext cx="2501938" cy="1260070"/>
            </a:xfrm>
            <a:custGeom>
              <a:avLst/>
              <a:gdLst>
                <a:gd name="T0" fmla="*/ 1667953 w 3335906"/>
                <a:gd name="T1" fmla="*/ 0 h 1680131"/>
                <a:gd name="T2" fmla="*/ 3335906 w 3335906"/>
                <a:gd name="T3" fmla="*/ 1667953 h 1680131"/>
                <a:gd name="T4" fmla="*/ 3334679 w 3335906"/>
                <a:gd name="T5" fmla="*/ 1680131 h 1680131"/>
                <a:gd name="T6" fmla="*/ 3216580 w 3335906"/>
                <a:gd name="T7" fmla="*/ 1680131 h 1680131"/>
                <a:gd name="T8" fmla="*/ 3217328 w 3335906"/>
                <a:gd name="T9" fmla="*/ 1672709 h 1680131"/>
                <a:gd name="T10" fmla="*/ 1667953 w 3335906"/>
                <a:gd name="T11" fmla="*/ 123333 h 1680131"/>
                <a:gd name="T12" fmla="*/ 118578 w 3335906"/>
                <a:gd name="T13" fmla="*/ 1672709 h 1680131"/>
                <a:gd name="T14" fmla="*/ 119326 w 3335906"/>
                <a:gd name="T15" fmla="*/ 1680131 h 1680131"/>
                <a:gd name="T16" fmla="*/ 1228 w 3335906"/>
                <a:gd name="T17" fmla="*/ 1680131 h 1680131"/>
                <a:gd name="T18" fmla="*/ 0 w 3335906"/>
                <a:gd name="T19" fmla="*/ 1667953 h 1680131"/>
                <a:gd name="T20" fmla="*/ 1667953 w 3335906"/>
                <a:gd name="T21" fmla="*/ 0 h 1680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5906"/>
                <a:gd name="T34" fmla="*/ 0 h 1680131"/>
                <a:gd name="T35" fmla="*/ 3335906 w 3335906"/>
                <a:gd name="T36" fmla="*/ 1680131 h 16801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00A1D8"/>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任意多边形 28"/>
            <p:cNvSpPr>
              <a:spLocks noChangeArrowheads="1"/>
            </p:cNvSpPr>
            <p:nvPr/>
          </p:nvSpPr>
          <p:spPr bwMode="auto">
            <a:xfrm>
              <a:off x="5665978" y="1641188"/>
              <a:ext cx="2501938" cy="1261262"/>
            </a:xfrm>
            <a:custGeom>
              <a:avLst/>
              <a:gdLst>
                <a:gd name="T0" fmla="*/ 1667953 w 3335906"/>
                <a:gd name="T1" fmla="*/ 0 h 1680131"/>
                <a:gd name="T2" fmla="*/ 3335906 w 3335906"/>
                <a:gd name="T3" fmla="*/ 1667953 h 1680131"/>
                <a:gd name="T4" fmla="*/ 3334679 w 3335906"/>
                <a:gd name="T5" fmla="*/ 1680131 h 1680131"/>
                <a:gd name="T6" fmla="*/ 3216580 w 3335906"/>
                <a:gd name="T7" fmla="*/ 1680131 h 1680131"/>
                <a:gd name="T8" fmla="*/ 3217328 w 3335906"/>
                <a:gd name="T9" fmla="*/ 1672709 h 1680131"/>
                <a:gd name="T10" fmla="*/ 1667953 w 3335906"/>
                <a:gd name="T11" fmla="*/ 123333 h 1680131"/>
                <a:gd name="T12" fmla="*/ 118578 w 3335906"/>
                <a:gd name="T13" fmla="*/ 1672709 h 1680131"/>
                <a:gd name="T14" fmla="*/ 119326 w 3335906"/>
                <a:gd name="T15" fmla="*/ 1680131 h 1680131"/>
                <a:gd name="T16" fmla="*/ 1228 w 3335906"/>
                <a:gd name="T17" fmla="*/ 1680131 h 1680131"/>
                <a:gd name="T18" fmla="*/ 0 w 3335906"/>
                <a:gd name="T19" fmla="*/ 1667953 h 1680131"/>
                <a:gd name="T20" fmla="*/ 1667953 w 3335906"/>
                <a:gd name="T21" fmla="*/ 0 h 1680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5906"/>
                <a:gd name="T34" fmla="*/ 0 h 1680131"/>
                <a:gd name="T35" fmla="*/ 3335906 w 3335906"/>
                <a:gd name="T36" fmla="*/ 1680131 h 16801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chemeClr val="accent6">
                <a:lumMod val="60000"/>
                <a:lumOff val="40000"/>
              </a:schemeClr>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任意多边形 29"/>
            <p:cNvSpPr>
              <a:spLocks noChangeArrowheads="1"/>
            </p:cNvSpPr>
            <p:nvPr/>
          </p:nvSpPr>
          <p:spPr bwMode="auto">
            <a:xfrm>
              <a:off x="5835076" y="1805545"/>
              <a:ext cx="2173268" cy="1087377"/>
            </a:xfrm>
            <a:custGeom>
              <a:avLst/>
              <a:gdLst>
                <a:gd name="T0" fmla="*/ 1411502 w 2823004"/>
                <a:gd name="T1" fmla="*/ 0 h 1412983"/>
                <a:gd name="T2" fmla="*/ 2823004 w 2823004"/>
                <a:gd name="T3" fmla="*/ 1411502 h 1412983"/>
                <a:gd name="T4" fmla="*/ 2822929 w 2823004"/>
                <a:gd name="T5" fmla="*/ 1412983 h 1412983"/>
                <a:gd name="T6" fmla="*/ 75 w 2823004"/>
                <a:gd name="T7" fmla="*/ 1412983 h 1412983"/>
                <a:gd name="T8" fmla="*/ 0 w 2823004"/>
                <a:gd name="T9" fmla="*/ 1411502 h 1412983"/>
                <a:gd name="T10" fmla="*/ 1411502 w 2823004"/>
                <a:gd name="T11" fmla="*/ 0 h 1412983"/>
                <a:gd name="T12" fmla="*/ 0 60000 65536"/>
                <a:gd name="T13" fmla="*/ 0 60000 65536"/>
                <a:gd name="T14" fmla="*/ 0 60000 65536"/>
                <a:gd name="T15" fmla="*/ 0 60000 65536"/>
                <a:gd name="T16" fmla="*/ 0 60000 65536"/>
                <a:gd name="T17" fmla="*/ 0 60000 65536"/>
                <a:gd name="T18" fmla="*/ 0 w 2823004"/>
                <a:gd name="T19" fmla="*/ 0 h 1412983"/>
                <a:gd name="T20" fmla="*/ 2823004 w 2823004"/>
                <a:gd name="T21" fmla="*/ 1412983 h 1412983"/>
              </a:gdLst>
              <a:ahLst/>
              <a:cxnLst>
                <a:cxn ang="T12">
                  <a:pos x="T0" y="T1"/>
                </a:cxn>
                <a:cxn ang="T13">
                  <a:pos x="T2" y="T3"/>
                </a:cxn>
                <a:cxn ang="T14">
                  <a:pos x="T4" y="T5"/>
                </a:cxn>
                <a:cxn ang="T15">
                  <a:pos x="T6" y="T7"/>
                </a:cxn>
                <a:cxn ang="T16">
                  <a:pos x="T8" y="T9"/>
                </a:cxn>
                <a:cxn ang="T17">
                  <a:pos x="T10" y="T11"/>
                </a:cxn>
              </a:cxnLst>
              <a:rect l="T18" t="T19" r="T20" b="T21"/>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chemeClr val="accent6">
                <a:lumMod val="60000"/>
                <a:lumOff val="40000"/>
              </a:schemeClr>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任意多边形 30"/>
            <p:cNvSpPr>
              <a:spLocks noChangeArrowheads="1"/>
            </p:cNvSpPr>
            <p:nvPr/>
          </p:nvSpPr>
          <p:spPr bwMode="auto">
            <a:xfrm flipV="1">
              <a:off x="3412924" y="2907214"/>
              <a:ext cx="2173268" cy="1087376"/>
            </a:xfrm>
            <a:custGeom>
              <a:avLst/>
              <a:gdLst>
                <a:gd name="T0" fmla="*/ 1411502 w 2823004"/>
                <a:gd name="T1" fmla="*/ 0 h 1412983"/>
                <a:gd name="T2" fmla="*/ 2823004 w 2823004"/>
                <a:gd name="T3" fmla="*/ 1411502 h 1412983"/>
                <a:gd name="T4" fmla="*/ 2822929 w 2823004"/>
                <a:gd name="T5" fmla="*/ 1412983 h 1412983"/>
                <a:gd name="T6" fmla="*/ 75 w 2823004"/>
                <a:gd name="T7" fmla="*/ 1412983 h 1412983"/>
                <a:gd name="T8" fmla="*/ 0 w 2823004"/>
                <a:gd name="T9" fmla="*/ 1411502 h 1412983"/>
                <a:gd name="T10" fmla="*/ 1411502 w 2823004"/>
                <a:gd name="T11" fmla="*/ 0 h 1412983"/>
                <a:gd name="T12" fmla="*/ 0 60000 65536"/>
                <a:gd name="T13" fmla="*/ 0 60000 65536"/>
                <a:gd name="T14" fmla="*/ 0 60000 65536"/>
                <a:gd name="T15" fmla="*/ 0 60000 65536"/>
                <a:gd name="T16" fmla="*/ 0 60000 65536"/>
                <a:gd name="T17" fmla="*/ 0 60000 65536"/>
                <a:gd name="T18" fmla="*/ 0 w 2823004"/>
                <a:gd name="T19" fmla="*/ 0 h 1412983"/>
                <a:gd name="T20" fmla="*/ 2823004 w 2823004"/>
                <a:gd name="T21" fmla="*/ 1412983 h 1412983"/>
              </a:gdLst>
              <a:ahLst/>
              <a:cxnLst>
                <a:cxn ang="T12">
                  <a:pos x="T0" y="T1"/>
                </a:cxn>
                <a:cxn ang="T13">
                  <a:pos x="T2" y="T3"/>
                </a:cxn>
                <a:cxn ang="T14">
                  <a:pos x="T4" y="T5"/>
                </a:cxn>
                <a:cxn ang="T15">
                  <a:pos x="T6" y="T7"/>
                </a:cxn>
                <a:cxn ang="T16">
                  <a:pos x="T8" y="T9"/>
                </a:cxn>
                <a:cxn ang="T17">
                  <a:pos x="T10" y="T11"/>
                </a:cxn>
              </a:cxnLst>
              <a:rect l="T18" t="T19" r="T20" b="T21"/>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00A1D8"/>
            </a:solidFill>
            <a:ln>
              <a:noFill/>
            </a:ln>
            <a:extLst>
              <a:ext uri="{91240B29-F687-4F45-9708-019B960494DF}">
                <a14:hiddenLine xmlns:a14="http://schemas.microsoft.com/office/drawing/2010/main" xmlns=""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文本框 31"/>
            <p:cNvSpPr>
              <a:spLocks noChangeArrowheads="1"/>
            </p:cNvSpPr>
            <p:nvPr/>
          </p:nvSpPr>
          <p:spPr bwMode="auto">
            <a:xfrm>
              <a:off x="1486158" y="2330773"/>
              <a:ext cx="1116349" cy="623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p>
              <a:r>
                <a:rPr lang="en-US" sz="3600" b="1" dirty="0">
                  <a:solidFill>
                    <a:schemeClr val="bg1"/>
                  </a:solidFill>
                  <a:ea typeface="Calibri" panose="020F0502020204030204" pitchFamily="34" charset="0"/>
                  <a:cs typeface="Calibri" panose="020F0502020204030204" pitchFamily="34" charset="0"/>
                  <a:sym typeface="Calibri" panose="020F0502020204030204" pitchFamily="34" charset="0"/>
                </a:rPr>
                <a:t>  </a:t>
              </a:r>
              <a:r>
                <a:rPr lang="en-US" sz="24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3,658</a:t>
              </a:r>
              <a:endParaRPr lang="en-US"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58" name="文本框 33"/>
            <p:cNvSpPr>
              <a:spLocks noChangeArrowheads="1"/>
            </p:cNvSpPr>
            <p:nvPr/>
          </p:nvSpPr>
          <p:spPr bwMode="auto">
            <a:xfrm>
              <a:off x="3996431" y="3371700"/>
              <a:ext cx="962461" cy="623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p>
              <a:r>
                <a:rPr lang="en-US" sz="3600" b="1" dirty="0">
                  <a:solidFill>
                    <a:schemeClr val="bg1"/>
                  </a:solidFill>
                  <a:ea typeface="Calibri" panose="020F0502020204030204" pitchFamily="34" charset="0"/>
                  <a:cs typeface="Calibri" panose="020F0502020204030204" pitchFamily="34" charset="0"/>
                  <a:sym typeface="Calibri" panose="020F0502020204030204" pitchFamily="34" charset="0"/>
                </a:rPr>
                <a:t>  </a:t>
              </a:r>
              <a:r>
                <a:rPr lang="en-US" sz="2400" dirty="0" smtClean="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1234</a:t>
              </a:r>
              <a:endParaRPr lang="en-US"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59" name="文本框 34"/>
            <p:cNvSpPr>
              <a:spLocks noChangeArrowheads="1"/>
            </p:cNvSpPr>
            <p:nvPr/>
          </p:nvSpPr>
          <p:spPr bwMode="auto">
            <a:xfrm>
              <a:off x="6517010" y="2284512"/>
              <a:ext cx="699569" cy="57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p>
              <a:r>
                <a:rPr lang="en-US" sz="33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2400" dirty="0" smtClean="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30</a:t>
              </a:r>
              <a:endParaRPr lang="en-US"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60" name="文本框 36"/>
            <p:cNvSpPr>
              <a:spLocks noChangeArrowheads="1"/>
            </p:cNvSpPr>
            <p:nvPr/>
          </p:nvSpPr>
          <p:spPr bwMode="auto">
            <a:xfrm>
              <a:off x="957429" y="2932584"/>
              <a:ext cx="2023649" cy="39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p>
              <a:r>
                <a:rPr lang="en-US" sz="2100" b="1" dirty="0">
                  <a:solidFill>
                    <a:srgbClr val="0C0C0C"/>
                  </a:solidFill>
                  <a:latin typeface="方正姚体" panose="02010601030101010101" pitchFamily="2" charset="-122"/>
                  <a:sym typeface="方正姚体" panose="02010601030101010101" pitchFamily="2" charset="-122"/>
                </a:rPr>
                <a:t> </a:t>
              </a:r>
              <a:r>
                <a:rPr lang="zh-CN" altLang="en-US" b="1" dirty="0" smtClean="0">
                  <a:solidFill>
                    <a:srgbClr val="0C0C0C"/>
                  </a:solidFill>
                  <a:latin typeface="方正姚体" panose="02010601030101010101" pitchFamily="2" charset="-122"/>
                  <a:sym typeface="方正姚体" panose="02010601030101010101" pitchFamily="2" charset="-122"/>
                </a:rPr>
                <a:t>测试出</a:t>
              </a:r>
              <a:r>
                <a:rPr lang="en-US" altLang="zh-CN" b="1" dirty="0" err="1" smtClean="0">
                  <a:solidFill>
                    <a:srgbClr val="0C0C0C"/>
                  </a:solidFill>
                  <a:latin typeface="方正姚体" panose="02010601030101010101" pitchFamily="2" charset="-122"/>
                  <a:sym typeface="方正姚体" panose="02010601030101010101" pitchFamily="2" charset="-122"/>
                </a:rPr>
                <a:t>BUGxxxx</a:t>
              </a:r>
              <a:r>
                <a:rPr lang="zh-CN" altLang="en-US" b="1" dirty="0" smtClean="0">
                  <a:solidFill>
                    <a:srgbClr val="0C0C0C"/>
                  </a:solidFill>
                  <a:latin typeface="方正姚体" panose="02010601030101010101" pitchFamily="2" charset="-122"/>
                  <a:sym typeface="方正姚体" panose="02010601030101010101" pitchFamily="2" charset="-122"/>
                </a:rPr>
                <a:t>个</a:t>
              </a:r>
              <a:endParaRPr lang="zh-CN" altLang="en-US" dirty="0"/>
            </a:p>
          </p:txBody>
        </p:sp>
        <p:grpSp>
          <p:nvGrpSpPr>
            <p:cNvPr id="61" name="组合 38"/>
            <p:cNvGrpSpPr>
              <a:grpSpLocks/>
            </p:cNvGrpSpPr>
            <p:nvPr/>
          </p:nvGrpSpPr>
          <p:grpSpPr bwMode="auto">
            <a:xfrm>
              <a:off x="4352491" y="3009639"/>
              <a:ext cx="367967" cy="418038"/>
              <a:chOff x="0" y="0"/>
              <a:chExt cx="406393" cy="459645"/>
            </a:xfrm>
          </p:grpSpPr>
          <p:sp>
            <p:nvSpPr>
              <p:cNvPr id="71"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72"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73" name="Oval 150"/>
              <p:cNvSpPr>
                <a:spLocks noChangeArrowheads="1"/>
              </p:cNvSpPr>
              <p:nvPr/>
            </p:nvSpPr>
            <p:spPr bwMode="auto">
              <a:xfrm>
                <a:off x="97160" y="326983"/>
                <a:ext cx="37370" cy="37370"/>
              </a:xfrm>
              <a:prstGeom prst="ellipse">
                <a:avLst/>
              </a:pr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pic>
          <p:nvPicPr>
            <p:cNvPr id="62" name="Picture 3" descr="C:\Users\Administrator\Desktop\bug1.png"/>
            <p:cNvPicPr>
              <a:picLocks noChangeAspect="1" noChangeArrowheads="1"/>
            </p:cNvPicPr>
            <p:nvPr/>
          </p:nvPicPr>
          <p:blipFill>
            <a:blip r:embed="rId3" cstate="print"/>
            <a:srcRect/>
            <a:stretch>
              <a:fillRect/>
            </a:stretch>
          </p:blipFill>
          <p:spPr bwMode="auto">
            <a:xfrm flipH="1">
              <a:off x="1839313" y="1929220"/>
              <a:ext cx="504083" cy="504056"/>
            </a:xfrm>
            <a:prstGeom prst="rect">
              <a:avLst/>
            </a:prstGeom>
            <a:noFill/>
          </p:spPr>
        </p:pic>
        <p:grpSp>
          <p:nvGrpSpPr>
            <p:cNvPr id="63" name="组合 42"/>
            <p:cNvGrpSpPr>
              <a:grpSpLocks/>
            </p:cNvGrpSpPr>
            <p:nvPr/>
          </p:nvGrpSpPr>
          <p:grpSpPr bwMode="auto">
            <a:xfrm>
              <a:off x="6805042" y="1996480"/>
              <a:ext cx="345341" cy="385882"/>
              <a:chOff x="0" y="0"/>
              <a:chExt cx="402656" cy="450303"/>
            </a:xfrm>
          </p:grpSpPr>
          <p:sp>
            <p:nvSpPr>
              <p:cNvPr id="66" name="Freeform 108"/>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7" name="Freeform 109"/>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8" name="Freeform 110"/>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9" name="Freeform 111"/>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70" name="Freeform 112"/>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64" name="文本框 36"/>
            <p:cNvSpPr>
              <a:spLocks noChangeArrowheads="1"/>
            </p:cNvSpPr>
            <p:nvPr/>
          </p:nvSpPr>
          <p:spPr bwMode="auto">
            <a:xfrm>
              <a:off x="3420666" y="2500536"/>
              <a:ext cx="2233643" cy="346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p>
              <a:r>
                <a:rPr lang="zh-CN" altLang="en-US" b="1" dirty="0" smtClean="0">
                  <a:solidFill>
                    <a:srgbClr val="0C0C0C"/>
                  </a:solidFill>
                  <a:latin typeface="方正姚体" panose="02010601030101010101" pitchFamily="2" charset="-122"/>
                  <a:sym typeface="方正姚体" panose="02010601030101010101" pitchFamily="2" charset="-122"/>
                </a:rPr>
                <a:t>编写测试用例</a:t>
              </a:r>
              <a:r>
                <a:rPr lang="en-US" altLang="zh-CN" b="1" dirty="0" err="1" smtClean="0">
                  <a:solidFill>
                    <a:srgbClr val="0C0C0C"/>
                  </a:solidFill>
                  <a:latin typeface="方正姚体" panose="02010601030101010101" pitchFamily="2" charset="-122"/>
                  <a:sym typeface="方正姚体" panose="02010601030101010101" pitchFamily="2" charset="-122"/>
                </a:rPr>
                <a:t>xxxx</a:t>
              </a:r>
              <a:r>
                <a:rPr lang="zh-CN" altLang="en-US" b="1" dirty="0" smtClean="0">
                  <a:solidFill>
                    <a:srgbClr val="0C0C0C"/>
                  </a:solidFill>
                  <a:latin typeface="方正姚体" panose="02010601030101010101" pitchFamily="2" charset="-122"/>
                  <a:sym typeface="方正姚体" panose="02010601030101010101" pitchFamily="2" charset="-122"/>
                </a:rPr>
                <a:t>个</a:t>
              </a:r>
              <a:endParaRPr lang="zh-CN" altLang="en-US" dirty="0"/>
            </a:p>
          </p:txBody>
        </p:sp>
        <p:sp>
          <p:nvSpPr>
            <p:cNvPr id="65" name="文本框 36"/>
            <p:cNvSpPr>
              <a:spLocks noChangeArrowheads="1"/>
            </p:cNvSpPr>
            <p:nvPr/>
          </p:nvSpPr>
          <p:spPr bwMode="auto">
            <a:xfrm>
              <a:off x="5868938" y="2932584"/>
              <a:ext cx="2116623" cy="346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9" tIns="34295" rIns="68589" bIns="34295">
              <a:spAutoFit/>
            </a:bodyPr>
            <a:lstStyle/>
            <a:p>
              <a:r>
                <a:rPr lang="zh-CN" altLang="en-US" b="1" dirty="0" smtClean="0">
                  <a:solidFill>
                    <a:srgbClr val="0C0C0C"/>
                  </a:solidFill>
                  <a:latin typeface="方正姚体" panose="02010601030101010101" pitchFamily="2" charset="-122"/>
                  <a:sym typeface="方正姚体" panose="02010601030101010101" pitchFamily="2" charset="-122"/>
                </a:rPr>
                <a:t>召开现场宣讲</a:t>
              </a:r>
              <a:r>
                <a:rPr lang="en-US" altLang="zh-CN" b="1" dirty="0" smtClean="0">
                  <a:solidFill>
                    <a:srgbClr val="0C0C0C"/>
                  </a:solidFill>
                  <a:latin typeface="方正姚体" panose="02010601030101010101" pitchFamily="2" charset="-122"/>
                  <a:sym typeface="方正姚体" panose="02010601030101010101" pitchFamily="2" charset="-122"/>
                </a:rPr>
                <a:t>XXX</a:t>
              </a:r>
              <a:r>
                <a:rPr lang="zh-CN" altLang="en-US" b="1" dirty="0" smtClean="0">
                  <a:solidFill>
                    <a:srgbClr val="0C0C0C"/>
                  </a:solidFill>
                  <a:latin typeface="方正姚体" panose="02010601030101010101" pitchFamily="2" charset="-122"/>
                  <a:sym typeface="方正姚体" panose="02010601030101010101" pitchFamily="2" charset="-122"/>
                </a:rPr>
                <a:t>场</a:t>
              </a:r>
              <a:endParaRPr lang="zh-CN" altLang="en-US" dirty="0"/>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83159E-6 L 0.00017 -0.39111 " pathEditMode="relative" rAng="0" ptsTypes="AA">
                                      <p:cBhvr>
                                        <p:cTn id="6" dur="2000" fill="hold"/>
                                        <p:tgtEl>
                                          <p:spTgt spid="49"/>
                                        </p:tgtEl>
                                        <p:attrNameLst>
                                          <p:attrName>ppt_x</p:attrName>
                                          <p:attrName>ppt_y</p:attrName>
                                        </p:attrNameLst>
                                      </p:cBhvr>
                                      <p:rCtr x="0" y="-196"/>
                                    </p:animMotion>
                                  </p:childTnLst>
                                </p:cTn>
                              </p:par>
                              <p:par>
                                <p:cTn id="7" presetID="6" presetClass="emph" presetSubtype="0" fill="hold" nodeType="withEffect">
                                  <p:stCondLst>
                                    <p:cond delay="0"/>
                                  </p:stCondLst>
                                  <p:childTnLst>
                                    <p:animScale>
                                      <p:cBhvr>
                                        <p:cTn id="8" dur="2000" fill="hold"/>
                                        <p:tgtEl>
                                          <p:spTgt spid="49"/>
                                        </p:tgtEl>
                                      </p:cBhvr>
                                      <p:by x="100000" y="75000"/>
                                    </p:animScale>
                                  </p:childTnLst>
                                </p:cTn>
                              </p:par>
                              <p:par>
                                <p:cTn id="9" presetID="2" presetClass="entr" presetSubtype="4"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2000" fill="hold"/>
                                        <p:tgtEl>
                                          <p:spTgt spid="50"/>
                                        </p:tgtEl>
                                        <p:attrNameLst>
                                          <p:attrName>ppt_x</p:attrName>
                                        </p:attrNameLst>
                                      </p:cBhvr>
                                      <p:tavLst>
                                        <p:tav tm="0">
                                          <p:val>
                                            <p:strVal val="#ppt_x"/>
                                          </p:val>
                                        </p:tav>
                                        <p:tav tm="100000">
                                          <p:val>
                                            <p:strVal val="#ppt_x"/>
                                          </p:val>
                                        </p:tav>
                                      </p:tavLst>
                                    </p:anim>
                                    <p:anim calcmode="lin" valueType="num">
                                      <p:cBhvr additive="base">
                                        <p:cTn id="12" dur="2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2"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62"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3"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65"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4"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测试实施</a:t>
              </a:r>
              <a:endParaRPr lang="zh-CN" altLang="en-US" b="1" dirty="0">
                <a:solidFill>
                  <a:srgbClr val="FFFFFF"/>
                </a:solidFill>
                <a:latin typeface="微软雅黑" pitchFamily="34" charset="-122"/>
                <a:ea typeface="微软雅黑" pitchFamily="34" charset="-122"/>
              </a:endParaRPr>
            </a:p>
          </p:txBody>
        </p:sp>
      </p:grpSp>
      <p:grpSp>
        <p:nvGrpSpPr>
          <p:cNvPr id="94"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6"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101"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4"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7"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0"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8"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16"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6"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9"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9"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23"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26"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grpSp>
        <p:nvGrpSpPr>
          <p:cNvPr id="70" name="组合 69"/>
          <p:cNvGrpSpPr/>
          <p:nvPr/>
        </p:nvGrpSpPr>
        <p:grpSpPr>
          <a:xfrm>
            <a:off x="1044498" y="1861369"/>
            <a:ext cx="864000" cy="864000"/>
            <a:chOff x="904226" y="1861369"/>
            <a:chExt cx="864000" cy="864000"/>
          </a:xfrm>
        </p:grpSpPr>
        <p:sp>
          <p:nvSpPr>
            <p:cNvPr id="49" name="椭圆 48"/>
            <p:cNvSpPr/>
            <p:nvPr/>
          </p:nvSpPr>
          <p:spPr bwMode="auto">
            <a:xfrm>
              <a:off x="904226" y="1861369"/>
              <a:ext cx="864000" cy="864000"/>
            </a:xfrm>
            <a:prstGeom prst="ellipse">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Freeform 5"/>
            <p:cNvSpPr>
              <a:spLocks noEditPoints="1"/>
            </p:cNvSpPr>
            <p:nvPr/>
          </p:nvSpPr>
          <p:spPr bwMode="auto">
            <a:xfrm>
              <a:off x="1236759" y="2096284"/>
              <a:ext cx="265572" cy="387995"/>
            </a:xfrm>
            <a:custGeom>
              <a:avLst/>
              <a:gdLst>
                <a:gd name="T0" fmla="*/ 2147483647 w 83"/>
                <a:gd name="T1" fmla="*/ 963503320 h 119"/>
                <a:gd name="T2" fmla="*/ 2147483647 w 83"/>
                <a:gd name="T3" fmla="*/ 1756975798 h 119"/>
                <a:gd name="T4" fmla="*/ 2147483647 w 83"/>
                <a:gd name="T5" fmla="*/ 1530270518 h 119"/>
                <a:gd name="T6" fmla="*/ 2147483647 w 83"/>
                <a:gd name="T7" fmla="*/ 1360239676 h 119"/>
                <a:gd name="T8" fmla="*/ 2147483647 w 83"/>
                <a:gd name="T9" fmla="*/ 1190208835 h 119"/>
                <a:gd name="T10" fmla="*/ 2147483647 w 83"/>
                <a:gd name="T11" fmla="*/ 623441636 h 119"/>
                <a:gd name="T12" fmla="*/ 2147483647 w 83"/>
                <a:gd name="T13" fmla="*/ 566767198 h 119"/>
                <a:gd name="T14" fmla="*/ 2147483647 w 83"/>
                <a:gd name="T15" fmla="*/ 680123602 h 119"/>
                <a:gd name="T16" fmla="*/ 2147483647 w 83"/>
                <a:gd name="T17" fmla="*/ 963503320 h 119"/>
                <a:gd name="T18" fmla="*/ 2147483647 w 83"/>
                <a:gd name="T19" fmla="*/ 1473596080 h 119"/>
                <a:gd name="T20" fmla="*/ 2147483647 w 83"/>
                <a:gd name="T21" fmla="*/ 1643626922 h 119"/>
                <a:gd name="T22" fmla="*/ 1395567618 w 83"/>
                <a:gd name="T23" fmla="*/ 2147483647 h 119"/>
                <a:gd name="T24" fmla="*/ 1046679646 w 83"/>
                <a:gd name="T25" fmla="*/ 2147483647 h 119"/>
                <a:gd name="T26" fmla="*/ 2147483647 w 83"/>
                <a:gd name="T27" fmla="*/ 1473596080 h 119"/>
                <a:gd name="T28" fmla="*/ 755935618 w 83"/>
                <a:gd name="T29" fmla="*/ 2147483647 h 119"/>
                <a:gd name="T30" fmla="*/ 639632000 w 83"/>
                <a:gd name="T31" fmla="*/ 2147483647 h 119"/>
                <a:gd name="T32" fmla="*/ 1279271627 w 83"/>
                <a:gd name="T33" fmla="*/ 2147483647 h 119"/>
                <a:gd name="T34" fmla="*/ 2147483647 w 83"/>
                <a:gd name="T35" fmla="*/ 2147483647 h 119"/>
                <a:gd name="T36" fmla="*/ 1395567618 w 83"/>
                <a:gd name="T37" fmla="*/ 2147483647 h 119"/>
                <a:gd name="T38" fmla="*/ 755935618 w 83"/>
                <a:gd name="T39" fmla="*/ 2147483647 h 119"/>
                <a:gd name="T40" fmla="*/ 2147483647 w 83"/>
                <a:gd name="T41" fmla="*/ 2147483647 h 119"/>
                <a:gd name="T42" fmla="*/ 465191709 w 83"/>
                <a:gd name="T43" fmla="*/ 2147483647 h 119"/>
                <a:gd name="T44" fmla="*/ 0 w 83"/>
                <a:gd name="T45" fmla="*/ 2147483647 h 119"/>
                <a:gd name="T46" fmla="*/ 174447859 w 83"/>
                <a:gd name="T47" fmla="*/ 2147483647 h 119"/>
                <a:gd name="T48" fmla="*/ 348895718 w 83"/>
                <a:gd name="T49" fmla="*/ 2147483647 h 119"/>
                <a:gd name="T50" fmla="*/ 1628167226 w 83"/>
                <a:gd name="T51" fmla="*/ 1530270518 h 119"/>
                <a:gd name="T52" fmla="*/ 2147483647 w 83"/>
                <a:gd name="T53" fmla="*/ 680123602 h 119"/>
                <a:gd name="T54" fmla="*/ 2147483647 w 83"/>
                <a:gd name="T55" fmla="*/ 396736239 h 119"/>
                <a:gd name="T56" fmla="*/ 2147483647 w 83"/>
                <a:gd name="T57" fmla="*/ 56674453 h 119"/>
                <a:gd name="T58" fmla="*/ 2147483647 w 83"/>
                <a:gd name="T59" fmla="*/ 113356433 h 119"/>
                <a:gd name="T60" fmla="*/ 2147483647 w 83"/>
                <a:gd name="T61" fmla="*/ 736798040 h 119"/>
                <a:gd name="T62" fmla="*/ 2147483647 w 83"/>
                <a:gd name="T63" fmla="*/ 1190208835 h 119"/>
                <a:gd name="T64" fmla="*/ 2147483647 w 83"/>
                <a:gd name="T65" fmla="*/ 1756975798 h 119"/>
                <a:gd name="T66" fmla="*/ 2147483647 w 83"/>
                <a:gd name="T67" fmla="*/ 2147483647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119"/>
                <a:gd name="T104" fmla="*/ 83 w 83"/>
                <a:gd name="T105" fmla="*/ 119 h 1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119">
                  <a:moveTo>
                    <a:pt x="45" y="17"/>
                  </a:moveTo>
                  <a:cubicBezTo>
                    <a:pt x="70" y="31"/>
                    <a:pt x="70" y="31"/>
                    <a:pt x="70" y="31"/>
                  </a:cubicBezTo>
                  <a:cubicBezTo>
                    <a:pt x="73" y="27"/>
                    <a:pt x="73" y="27"/>
                    <a:pt x="73" y="27"/>
                  </a:cubicBezTo>
                  <a:cubicBezTo>
                    <a:pt x="74" y="26"/>
                    <a:pt x="74" y="25"/>
                    <a:pt x="73" y="24"/>
                  </a:cubicBezTo>
                  <a:cubicBezTo>
                    <a:pt x="73" y="23"/>
                    <a:pt x="73" y="22"/>
                    <a:pt x="72" y="21"/>
                  </a:cubicBezTo>
                  <a:cubicBezTo>
                    <a:pt x="53" y="11"/>
                    <a:pt x="53" y="11"/>
                    <a:pt x="53" y="11"/>
                  </a:cubicBezTo>
                  <a:cubicBezTo>
                    <a:pt x="52" y="10"/>
                    <a:pt x="51" y="10"/>
                    <a:pt x="50" y="10"/>
                  </a:cubicBezTo>
                  <a:cubicBezTo>
                    <a:pt x="49" y="10"/>
                    <a:pt x="48" y="11"/>
                    <a:pt x="48" y="12"/>
                  </a:cubicBezTo>
                  <a:cubicBezTo>
                    <a:pt x="45" y="17"/>
                    <a:pt x="45" y="17"/>
                    <a:pt x="45" y="17"/>
                  </a:cubicBezTo>
                  <a:close/>
                  <a:moveTo>
                    <a:pt x="40" y="26"/>
                  </a:moveTo>
                  <a:cubicBezTo>
                    <a:pt x="45" y="29"/>
                    <a:pt x="45" y="29"/>
                    <a:pt x="45" y="29"/>
                  </a:cubicBezTo>
                  <a:cubicBezTo>
                    <a:pt x="24" y="66"/>
                    <a:pt x="24" y="66"/>
                    <a:pt x="24" y="66"/>
                  </a:cubicBezTo>
                  <a:cubicBezTo>
                    <a:pt x="18" y="63"/>
                    <a:pt x="18" y="63"/>
                    <a:pt x="18" y="63"/>
                  </a:cubicBezTo>
                  <a:cubicBezTo>
                    <a:pt x="40" y="26"/>
                    <a:pt x="40" y="26"/>
                    <a:pt x="40" y="26"/>
                  </a:cubicBezTo>
                  <a:close/>
                  <a:moveTo>
                    <a:pt x="13" y="72"/>
                  </a:moveTo>
                  <a:cubicBezTo>
                    <a:pt x="11" y="93"/>
                    <a:pt x="11" y="93"/>
                    <a:pt x="11" y="93"/>
                  </a:cubicBezTo>
                  <a:cubicBezTo>
                    <a:pt x="22" y="98"/>
                    <a:pt x="22" y="98"/>
                    <a:pt x="22" y="98"/>
                  </a:cubicBezTo>
                  <a:cubicBezTo>
                    <a:pt x="39" y="87"/>
                    <a:pt x="39" y="87"/>
                    <a:pt x="39" y="87"/>
                  </a:cubicBezTo>
                  <a:cubicBezTo>
                    <a:pt x="35" y="83"/>
                    <a:pt x="30" y="82"/>
                    <a:pt x="24" y="82"/>
                  </a:cubicBezTo>
                  <a:cubicBezTo>
                    <a:pt x="20" y="77"/>
                    <a:pt x="17" y="74"/>
                    <a:pt x="13" y="72"/>
                  </a:cubicBezTo>
                  <a:close/>
                  <a:moveTo>
                    <a:pt x="45" y="94"/>
                  </a:moveTo>
                  <a:cubicBezTo>
                    <a:pt x="8" y="119"/>
                    <a:pt x="8" y="119"/>
                    <a:pt x="8" y="119"/>
                  </a:cubicBezTo>
                  <a:cubicBezTo>
                    <a:pt x="0" y="115"/>
                    <a:pt x="0" y="115"/>
                    <a:pt x="0" y="115"/>
                  </a:cubicBezTo>
                  <a:cubicBezTo>
                    <a:pt x="3" y="70"/>
                    <a:pt x="3" y="70"/>
                    <a:pt x="3" y="70"/>
                  </a:cubicBezTo>
                  <a:cubicBezTo>
                    <a:pt x="6" y="66"/>
                    <a:pt x="6" y="66"/>
                    <a:pt x="6" y="66"/>
                  </a:cubicBezTo>
                  <a:cubicBezTo>
                    <a:pt x="28" y="27"/>
                    <a:pt x="28" y="27"/>
                    <a:pt x="28" y="27"/>
                  </a:cubicBezTo>
                  <a:cubicBezTo>
                    <a:pt x="37" y="12"/>
                    <a:pt x="37" y="12"/>
                    <a:pt x="37" y="12"/>
                  </a:cubicBezTo>
                  <a:cubicBezTo>
                    <a:pt x="40" y="7"/>
                    <a:pt x="40" y="7"/>
                    <a:pt x="40" y="7"/>
                  </a:cubicBezTo>
                  <a:cubicBezTo>
                    <a:pt x="42" y="4"/>
                    <a:pt x="44" y="2"/>
                    <a:pt x="48" y="1"/>
                  </a:cubicBezTo>
                  <a:cubicBezTo>
                    <a:pt x="51" y="0"/>
                    <a:pt x="55" y="0"/>
                    <a:pt x="58" y="2"/>
                  </a:cubicBezTo>
                  <a:cubicBezTo>
                    <a:pt x="76" y="13"/>
                    <a:pt x="76" y="13"/>
                    <a:pt x="76" y="13"/>
                  </a:cubicBezTo>
                  <a:cubicBezTo>
                    <a:pt x="80" y="15"/>
                    <a:pt x="82" y="18"/>
                    <a:pt x="83" y="21"/>
                  </a:cubicBezTo>
                  <a:cubicBezTo>
                    <a:pt x="83" y="24"/>
                    <a:pt x="83" y="28"/>
                    <a:pt x="81" y="31"/>
                  </a:cubicBezTo>
                  <a:cubicBezTo>
                    <a:pt x="69" y="52"/>
                    <a:pt x="57" y="73"/>
                    <a:pt x="45" y="94"/>
                  </a:cubicBez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grpSp>
        <p:nvGrpSpPr>
          <p:cNvPr id="69" name="组合 68"/>
          <p:cNvGrpSpPr/>
          <p:nvPr/>
        </p:nvGrpSpPr>
        <p:grpSpPr>
          <a:xfrm>
            <a:off x="1044498" y="759666"/>
            <a:ext cx="864000" cy="864000"/>
            <a:chOff x="924012" y="759666"/>
            <a:chExt cx="864000" cy="864000"/>
          </a:xfrm>
        </p:grpSpPr>
        <p:sp>
          <p:nvSpPr>
            <p:cNvPr id="51" name="椭圆 50"/>
            <p:cNvSpPr/>
            <p:nvPr/>
          </p:nvSpPr>
          <p:spPr bwMode="auto">
            <a:xfrm>
              <a:off x="924012" y="759666"/>
              <a:ext cx="864000" cy="864000"/>
            </a:xfrm>
            <a:prstGeom prst="ellipse">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2" name="Group 12"/>
            <p:cNvGrpSpPr>
              <a:grpSpLocks noChangeAspect="1"/>
            </p:cNvGrpSpPr>
            <p:nvPr/>
          </p:nvGrpSpPr>
          <p:grpSpPr bwMode="auto">
            <a:xfrm>
              <a:off x="1123077" y="1027354"/>
              <a:ext cx="480765" cy="328623"/>
              <a:chOff x="3683" y="2052"/>
              <a:chExt cx="316" cy="216"/>
            </a:xfrm>
            <a:solidFill>
              <a:schemeClr val="bg1">
                <a:lumMod val="95000"/>
              </a:schemeClr>
            </a:solidFill>
          </p:grpSpPr>
          <p:sp>
            <p:nvSpPr>
              <p:cNvPr id="53" name="Freeform 13"/>
              <p:cNvSpPr>
                <a:spLocks noEditPoints="1"/>
              </p:cNvSpPr>
              <p:nvPr/>
            </p:nvSpPr>
            <p:spPr bwMode="auto">
              <a:xfrm>
                <a:off x="3683" y="2052"/>
                <a:ext cx="181" cy="216"/>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4" name="Freeform 14"/>
              <p:cNvSpPr>
                <a:spLocks noEditPoints="1"/>
              </p:cNvSpPr>
              <p:nvPr/>
            </p:nvSpPr>
            <p:spPr bwMode="auto">
              <a:xfrm>
                <a:off x="3845" y="2052"/>
                <a:ext cx="154" cy="216"/>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grpSp>
        <p:nvGrpSpPr>
          <p:cNvPr id="71" name="组合 70"/>
          <p:cNvGrpSpPr/>
          <p:nvPr/>
        </p:nvGrpSpPr>
        <p:grpSpPr>
          <a:xfrm>
            <a:off x="1044498" y="2882250"/>
            <a:ext cx="864000" cy="864000"/>
            <a:chOff x="924012" y="2882250"/>
            <a:chExt cx="864000" cy="864000"/>
          </a:xfrm>
        </p:grpSpPr>
        <p:sp>
          <p:nvSpPr>
            <p:cNvPr id="55" name="椭圆 54"/>
            <p:cNvSpPr/>
            <p:nvPr/>
          </p:nvSpPr>
          <p:spPr bwMode="auto">
            <a:xfrm>
              <a:off x="924012" y="2882250"/>
              <a:ext cx="864000" cy="864000"/>
            </a:xfrm>
            <a:prstGeom prst="ellipse">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Freeform 9"/>
            <p:cNvSpPr>
              <a:spLocks noEditPoints="1"/>
            </p:cNvSpPr>
            <p:nvPr/>
          </p:nvSpPr>
          <p:spPr bwMode="auto">
            <a:xfrm>
              <a:off x="1116182" y="3123926"/>
              <a:ext cx="408979" cy="340714"/>
            </a:xfrm>
            <a:custGeom>
              <a:avLst/>
              <a:gdLst>
                <a:gd name="T0" fmla="*/ 827032318 w 521"/>
                <a:gd name="T1" fmla="*/ 163771701 h 418"/>
                <a:gd name="T2" fmla="*/ 837118274 w 521"/>
                <a:gd name="T3" fmla="*/ 57950506 h 418"/>
                <a:gd name="T4" fmla="*/ 885026417 w 521"/>
                <a:gd name="T5" fmla="*/ 0 h 418"/>
                <a:gd name="T6" fmla="*/ 1313671113 w 521"/>
                <a:gd name="T7" fmla="*/ 0 h 418"/>
                <a:gd name="T8" fmla="*/ 1313671113 w 521"/>
                <a:gd name="T9" fmla="*/ 992703749 h 418"/>
                <a:gd name="T10" fmla="*/ 1268285204 w 521"/>
                <a:gd name="T11" fmla="*/ 1053172989 h 418"/>
                <a:gd name="T12" fmla="*/ 837118274 w 521"/>
                <a:gd name="T13" fmla="*/ 1053172989 h 418"/>
                <a:gd name="T14" fmla="*/ 837118274 w 521"/>
                <a:gd name="T15" fmla="*/ 854129202 h 418"/>
                <a:gd name="T16" fmla="*/ 592539249 w 521"/>
                <a:gd name="T17" fmla="*/ 854129202 h 418"/>
                <a:gd name="T18" fmla="*/ 650531561 w 521"/>
                <a:gd name="T19" fmla="*/ 959950371 h 418"/>
                <a:gd name="T20" fmla="*/ 199194556 w 521"/>
                <a:gd name="T21" fmla="*/ 1053172989 h 418"/>
                <a:gd name="T22" fmla="*/ 267272675 w 521"/>
                <a:gd name="T23" fmla="*/ 959950371 h 418"/>
                <a:gd name="T24" fmla="*/ 60514570 w 521"/>
                <a:gd name="T25" fmla="*/ 854129202 h 418"/>
                <a:gd name="T26" fmla="*/ 0 w 521"/>
                <a:gd name="T27" fmla="*/ 796178522 h 418"/>
                <a:gd name="T28" fmla="*/ 0 w 521"/>
                <a:gd name="T29" fmla="*/ 163771701 h 418"/>
                <a:gd name="T30" fmla="*/ 60514570 w 521"/>
                <a:gd name="T31" fmla="*/ 163771701 h 418"/>
                <a:gd name="T32" fmla="*/ 292487068 w 521"/>
                <a:gd name="T33" fmla="*/ 655083629 h 418"/>
                <a:gd name="T34" fmla="*/ 234494757 w 521"/>
                <a:gd name="T35" fmla="*/ 478715013 h 418"/>
                <a:gd name="T36" fmla="*/ 234494757 w 521"/>
                <a:gd name="T37" fmla="*/ 655083629 h 418"/>
                <a:gd name="T38" fmla="*/ 650531561 w 521"/>
                <a:gd name="T39" fmla="*/ 655083629 h 418"/>
                <a:gd name="T40" fmla="*/ 582453492 w 521"/>
                <a:gd name="T41" fmla="*/ 350218573 h 418"/>
                <a:gd name="T42" fmla="*/ 582453492 w 521"/>
                <a:gd name="T43" fmla="*/ 655083629 h 418"/>
                <a:gd name="T44" fmla="*/ 559759743 w 521"/>
                <a:gd name="T45" fmla="*/ 655083629 h 418"/>
                <a:gd name="T46" fmla="*/ 501767431 w 521"/>
                <a:gd name="T47" fmla="*/ 549262460 h 418"/>
                <a:gd name="T48" fmla="*/ 501767431 w 521"/>
                <a:gd name="T49" fmla="*/ 655083629 h 418"/>
                <a:gd name="T50" fmla="*/ 466467280 w 521"/>
                <a:gd name="T51" fmla="*/ 655083629 h 418"/>
                <a:gd name="T52" fmla="*/ 408473280 w 521"/>
                <a:gd name="T53" fmla="*/ 513988736 h 418"/>
                <a:gd name="T54" fmla="*/ 408473280 w 521"/>
                <a:gd name="T55" fmla="*/ 655083629 h 418"/>
                <a:gd name="T56" fmla="*/ 385781120 w 521"/>
                <a:gd name="T57" fmla="*/ 655083629 h 418"/>
                <a:gd name="T58" fmla="*/ 325266575 w 521"/>
                <a:gd name="T59" fmla="*/ 433363083 h 418"/>
                <a:gd name="T60" fmla="*/ 325266575 w 521"/>
                <a:gd name="T61" fmla="*/ 655083629 h 418"/>
                <a:gd name="T62" fmla="*/ 1210291304 w 521"/>
                <a:gd name="T63" fmla="*/ 372893744 h 418"/>
                <a:gd name="T64" fmla="*/ 1001012629 w 521"/>
                <a:gd name="T65" fmla="*/ 304865056 h 418"/>
                <a:gd name="T66" fmla="*/ 1210291304 w 521"/>
                <a:gd name="T67" fmla="*/ 199045424 h 418"/>
                <a:gd name="T68" fmla="*/ 943018729 w 521"/>
                <a:gd name="T69" fmla="*/ 115899426 h 418"/>
                <a:gd name="T70" fmla="*/ 1210291304 w 521"/>
                <a:gd name="T71" fmla="*/ 947351820 h 418"/>
                <a:gd name="T72" fmla="*/ 1001012629 w 521"/>
                <a:gd name="T73" fmla="*/ 478715013 h 418"/>
                <a:gd name="T74" fmla="*/ 1001012629 w 521"/>
                <a:gd name="T75" fmla="*/ 372893744 h 418"/>
                <a:gd name="T76" fmla="*/ 105900504 w 521"/>
                <a:gd name="T77" fmla="*/ 279669540 h 418"/>
                <a:gd name="T78" fmla="*/ 779125764 w 521"/>
                <a:gd name="T79" fmla="*/ 748307834 h 4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1"/>
                <a:gd name="T121" fmla="*/ 0 h 418"/>
                <a:gd name="T122" fmla="*/ 521 w 521"/>
                <a:gd name="T123" fmla="*/ 418 h 4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1" h="418">
                  <a:moveTo>
                    <a:pt x="24" y="65"/>
                  </a:moveTo>
                  <a:lnTo>
                    <a:pt x="328" y="65"/>
                  </a:lnTo>
                  <a:lnTo>
                    <a:pt x="332" y="65"/>
                  </a:lnTo>
                  <a:lnTo>
                    <a:pt x="332" y="23"/>
                  </a:lnTo>
                  <a:lnTo>
                    <a:pt x="332" y="0"/>
                  </a:lnTo>
                  <a:lnTo>
                    <a:pt x="351" y="0"/>
                  </a:lnTo>
                  <a:lnTo>
                    <a:pt x="503" y="0"/>
                  </a:lnTo>
                  <a:lnTo>
                    <a:pt x="521" y="0"/>
                  </a:lnTo>
                  <a:lnTo>
                    <a:pt x="521" y="23"/>
                  </a:lnTo>
                  <a:lnTo>
                    <a:pt x="521" y="394"/>
                  </a:lnTo>
                  <a:lnTo>
                    <a:pt x="521" y="418"/>
                  </a:lnTo>
                  <a:lnTo>
                    <a:pt x="503" y="418"/>
                  </a:lnTo>
                  <a:lnTo>
                    <a:pt x="351" y="418"/>
                  </a:lnTo>
                  <a:lnTo>
                    <a:pt x="332" y="418"/>
                  </a:lnTo>
                  <a:lnTo>
                    <a:pt x="332" y="394"/>
                  </a:lnTo>
                  <a:lnTo>
                    <a:pt x="332" y="339"/>
                  </a:lnTo>
                  <a:lnTo>
                    <a:pt x="328" y="339"/>
                  </a:lnTo>
                  <a:lnTo>
                    <a:pt x="235" y="339"/>
                  </a:lnTo>
                  <a:lnTo>
                    <a:pt x="235" y="381"/>
                  </a:lnTo>
                  <a:lnTo>
                    <a:pt x="258" y="381"/>
                  </a:lnTo>
                  <a:lnTo>
                    <a:pt x="258" y="418"/>
                  </a:lnTo>
                  <a:lnTo>
                    <a:pt x="79" y="418"/>
                  </a:lnTo>
                  <a:lnTo>
                    <a:pt x="79" y="381"/>
                  </a:lnTo>
                  <a:lnTo>
                    <a:pt x="106" y="381"/>
                  </a:lnTo>
                  <a:lnTo>
                    <a:pt x="106" y="339"/>
                  </a:lnTo>
                  <a:lnTo>
                    <a:pt x="24" y="339"/>
                  </a:lnTo>
                  <a:lnTo>
                    <a:pt x="0" y="339"/>
                  </a:lnTo>
                  <a:lnTo>
                    <a:pt x="0" y="316"/>
                  </a:lnTo>
                  <a:lnTo>
                    <a:pt x="0" y="88"/>
                  </a:lnTo>
                  <a:lnTo>
                    <a:pt x="0" y="65"/>
                  </a:lnTo>
                  <a:lnTo>
                    <a:pt x="24" y="65"/>
                  </a:lnTo>
                  <a:close/>
                  <a:moveTo>
                    <a:pt x="93" y="260"/>
                  </a:moveTo>
                  <a:lnTo>
                    <a:pt x="116" y="260"/>
                  </a:lnTo>
                  <a:lnTo>
                    <a:pt x="116" y="190"/>
                  </a:lnTo>
                  <a:lnTo>
                    <a:pt x="93" y="190"/>
                  </a:lnTo>
                  <a:lnTo>
                    <a:pt x="93" y="260"/>
                  </a:lnTo>
                  <a:close/>
                  <a:moveTo>
                    <a:pt x="231" y="260"/>
                  </a:moveTo>
                  <a:lnTo>
                    <a:pt x="258" y="260"/>
                  </a:lnTo>
                  <a:lnTo>
                    <a:pt x="258" y="139"/>
                  </a:lnTo>
                  <a:lnTo>
                    <a:pt x="231" y="139"/>
                  </a:lnTo>
                  <a:lnTo>
                    <a:pt x="231" y="260"/>
                  </a:lnTo>
                  <a:close/>
                  <a:moveTo>
                    <a:pt x="199" y="260"/>
                  </a:moveTo>
                  <a:lnTo>
                    <a:pt x="222" y="260"/>
                  </a:lnTo>
                  <a:lnTo>
                    <a:pt x="222" y="218"/>
                  </a:lnTo>
                  <a:lnTo>
                    <a:pt x="199" y="218"/>
                  </a:lnTo>
                  <a:lnTo>
                    <a:pt x="199" y="260"/>
                  </a:lnTo>
                  <a:close/>
                  <a:moveTo>
                    <a:pt x="162" y="260"/>
                  </a:moveTo>
                  <a:lnTo>
                    <a:pt x="185" y="260"/>
                  </a:lnTo>
                  <a:lnTo>
                    <a:pt x="185" y="204"/>
                  </a:lnTo>
                  <a:lnTo>
                    <a:pt x="162" y="204"/>
                  </a:lnTo>
                  <a:lnTo>
                    <a:pt x="162" y="260"/>
                  </a:lnTo>
                  <a:close/>
                  <a:moveTo>
                    <a:pt x="129" y="260"/>
                  </a:moveTo>
                  <a:lnTo>
                    <a:pt x="153" y="260"/>
                  </a:lnTo>
                  <a:lnTo>
                    <a:pt x="153" y="172"/>
                  </a:lnTo>
                  <a:lnTo>
                    <a:pt x="129" y="172"/>
                  </a:lnTo>
                  <a:lnTo>
                    <a:pt x="129" y="260"/>
                  </a:lnTo>
                  <a:close/>
                  <a:moveTo>
                    <a:pt x="397" y="148"/>
                  </a:moveTo>
                  <a:lnTo>
                    <a:pt x="480" y="148"/>
                  </a:lnTo>
                  <a:lnTo>
                    <a:pt x="480" y="121"/>
                  </a:lnTo>
                  <a:lnTo>
                    <a:pt x="397" y="121"/>
                  </a:lnTo>
                  <a:lnTo>
                    <a:pt x="397" y="79"/>
                  </a:lnTo>
                  <a:lnTo>
                    <a:pt x="480" y="79"/>
                  </a:lnTo>
                  <a:lnTo>
                    <a:pt x="480" y="46"/>
                  </a:lnTo>
                  <a:lnTo>
                    <a:pt x="374" y="46"/>
                  </a:lnTo>
                  <a:lnTo>
                    <a:pt x="374" y="376"/>
                  </a:lnTo>
                  <a:lnTo>
                    <a:pt x="480" y="376"/>
                  </a:lnTo>
                  <a:lnTo>
                    <a:pt x="480" y="190"/>
                  </a:lnTo>
                  <a:lnTo>
                    <a:pt x="397" y="190"/>
                  </a:lnTo>
                  <a:lnTo>
                    <a:pt x="397" y="148"/>
                  </a:lnTo>
                  <a:close/>
                  <a:moveTo>
                    <a:pt x="309" y="111"/>
                  </a:moveTo>
                  <a:lnTo>
                    <a:pt x="42" y="111"/>
                  </a:lnTo>
                  <a:lnTo>
                    <a:pt x="42" y="297"/>
                  </a:lnTo>
                  <a:lnTo>
                    <a:pt x="309" y="297"/>
                  </a:lnTo>
                  <a:lnTo>
                    <a:pt x="309" y="111"/>
                  </a:ln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grpSp>
        <p:nvGrpSpPr>
          <p:cNvPr id="72" name="组合 71"/>
          <p:cNvGrpSpPr/>
          <p:nvPr/>
        </p:nvGrpSpPr>
        <p:grpSpPr>
          <a:xfrm>
            <a:off x="1044498" y="3940852"/>
            <a:ext cx="864000" cy="864000"/>
            <a:chOff x="904226" y="3940852"/>
            <a:chExt cx="864000" cy="864000"/>
          </a:xfrm>
        </p:grpSpPr>
        <p:sp>
          <p:nvSpPr>
            <p:cNvPr id="57" name="椭圆 56"/>
            <p:cNvSpPr/>
            <p:nvPr/>
          </p:nvSpPr>
          <p:spPr bwMode="auto">
            <a:xfrm>
              <a:off x="904226" y="3940852"/>
              <a:ext cx="864000" cy="864000"/>
            </a:xfrm>
            <a:prstGeom prst="ellipse">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Freeform 18"/>
            <p:cNvSpPr>
              <a:spLocks noEditPoints="1"/>
            </p:cNvSpPr>
            <p:nvPr/>
          </p:nvSpPr>
          <p:spPr bwMode="auto">
            <a:xfrm>
              <a:off x="1143647" y="4178555"/>
              <a:ext cx="367838" cy="388593"/>
            </a:xfrm>
            <a:custGeom>
              <a:avLst/>
              <a:gdLst>
                <a:gd name="T0" fmla="*/ 763559453 w 101"/>
                <a:gd name="T1" fmla="*/ 711546104 h 123"/>
                <a:gd name="T2" fmla="*/ 2147483647 w 101"/>
                <a:gd name="T3" fmla="*/ 444716393 h 123"/>
                <a:gd name="T4" fmla="*/ 2147483647 w 101"/>
                <a:gd name="T5" fmla="*/ 711546104 h 123"/>
                <a:gd name="T6" fmla="*/ 2147483647 w 101"/>
                <a:gd name="T7" fmla="*/ 800489341 h 123"/>
                <a:gd name="T8" fmla="*/ 1257627802 w 101"/>
                <a:gd name="T9" fmla="*/ 1067319261 h 123"/>
                <a:gd name="T10" fmla="*/ 1033050766 w 101"/>
                <a:gd name="T11" fmla="*/ 1378623924 h 123"/>
                <a:gd name="T12" fmla="*/ 1033050766 w 101"/>
                <a:gd name="T13" fmla="*/ 2147483647 h 123"/>
                <a:gd name="T14" fmla="*/ 763559453 w 101"/>
                <a:gd name="T15" fmla="*/ 2147483647 h 123"/>
                <a:gd name="T16" fmla="*/ 763559453 w 101"/>
                <a:gd name="T17" fmla="*/ 711546104 h 123"/>
                <a:gd name="T18" fmla="*/ 2147483647 w 101"/>
                <a:gd name="T19" fmla="*/ 2147483647 h 123"/>
                <a:gd name="T20" fmla="*/ 2147483647 w 101"/>
                <a:gd name="T21" fmla="*/ 2147483647 h 123"/>
                <a:gd name="T22" fmla="*/ 2147483647 w 101"/>
                <a:gd name="T23" fmla="*/ 2147483647 h 123"/>
                <a:gd name="T24" fmla="*/ 2147483647 w 101"/>
                <a:gd name="T25" fmla="*/ 1956752048 h 123"/>
                <a:gd name="T26" fmla="*/ 2147483647 w 101"/>
                <a:gd name="T27" fmla="*/ 2147483647 h 123"/>
                <a:gd name="T28" fmla="*/ 2021187465 w 101"/>
                <a:gd name="T29" fmla="*/ 1689921920 h 123"/>
                <a:gd name="T30" fmla="*/ 2021187465 w 101"/>
                <a:gd name="T31" fmla="*/ 2147483647 h 123"/>
                <a:gd name="T32" fmla="*/ 2147483647 w 101"/>
                <a:gd name="T33" fmla="*/ 2147483647 h 123"/>
                <a:gd name="T34" fmla="*/ 2147483647 w 101"/>
                <a:gd name="T35" fmla="*/ 2147483647 h 123"/>
                <a:gd name="T36" fmla="*/ 2147483647 w 101"/>
                <a:gd name="T37" fmla="*/ 1689921920 h 123"/>
                <a:gd name="T38" fmla="*/ 2147483647 w 101"/>
                <a:gd name="T39" fmla="*/ 1423092209 h 123"/>
                <a:gd name="T40" fmla="*/ 2021187465 w 101"/>
                <a:gd name="T41" fmla="*/ 1689921920 h 123"/>
                <a:gd name="T42" fmla="*/ 1347462639 w 101"/>
                <a:gd name="T43" fmla="*/ 1289680687 h 123"/>
                <a:gd name="T44" fmla="*/ 1212713736 w 101"/>
                <a:gd name="T45" fmla="*/ 1378623924 h 123"/>
                <a:gd name="T46" fmla="*/ 1212713736 w 101"/>
                <a:gd name="T47" fmla="*/ 2147483647 h 123"/>
                <a:gd name="T48" fmla="*/ 1347462639 w 101"/>
                <a:gd name="T49" fmla="*/ 2147483647 h 123"/>
                <a:gd name="T50" fmla="*/ 1706781876 w 101"/>
                <a:gd name="T51" fmla="*/ 2147483647 h 123"/>
                <a:gd name="T52" fmla="*/ 1841531198 w 101"/>
                <a:gd name="T53" fmla="*/ 2147483647 h 123"/>
                <a:gd name="T54" fmla="*/ 1841531198 w 101"/>
                <a:gd name="T55" fmla="*/ 1734396872 h 123"/>
                <a:gd name="T56" fmla="*/ 1706781876 w 101"/>
                <a:gd name="T57" fmla="*/ 1512035446 h 123"/>
                <a:gd name="T58" fmla="*/ 1347462639 w 101"/>
                <a:gd name="T59" fmla="*/ 1289680687 h 123"/>
                <a:gd name="T60" fmla="*/ 1616953743 w 101"/>
                <a:gd name="T61" fmla="*/ 1200737450 h 123"/>
                <a:gd name="T62" fmla="*/ 1841531198 w 101"/>
                <a:gd name="T63" fmla="*/ 1378623924 h 123"/>
                <a:gd name="T64" fmla="*/ 1886445265 w 101"/>
                <a:gd name="T65" fmla="*/ 1378623924 h 123"/>
                <a:gd name="T66" fmla="*/ 2147483647 w 101"/>
                <a:gd name="T67" fmla="*/ 1111794213 h 123"/>
                <a:gd name="T68" fmla="*/ 2147483647 w 101"/>
                <a:gd name="T69" fmla="*/ 978376024 h 123"/>
                <a:gd name="T70" fmla="*/ 1616953743 w 101"/>
                <a:gd name="T71" fmla="*/ 1200737450 h 123"/>
                <a:gd name="T72" fmla="*/ 89828159 w 101"/>
                <a:gd name="T73" fmla="*/ 311304768 h 123"/>
                <a:gd name="T74" fmla="*/ 494068350 w 101"/>
                <a:gd name="T75" fmla="*/ 578134583 h 123"/>
                <a:gd name="T76" fmla="*/ 583896483 w 101"/>
                <a:gd name="T77" fmla="*/ 800489341 h 123"/>
                <a:gd name="T78" fmla="*/ 583896483 w 101"/>
                <a:gd name="T79" fmla="*/ 2147483647 h 123"/>
                <a:gd name="T80" fmla="*/ 494068350 w 101"/>
                <a:gd name="T81" fmla="*/ 2147483647 h 123"/>
                <a:gd name="T82" fmla="*/ 89828159 w 101"/>
                <a:gd name="T83" fmla="*/ 2147483647 h 123"/>
                <a:gd name="T84" fmla="*/ 0 w 101"/>
                <a:gd name="T85" fmla="*/ 2147483647 h 123"/>
                <a:gd name="T86" fmla="*/ 0 w 101"/>
                <a:gd name="T87" fmla="*/ 400248005 h 123"/>
                <a:gd name="T88" fmla="*/ 89828159 w 101"/>
                <a:gd name="T89" fmla="*/ 311304768 h 123"/>
                <a:gd name="T90" fmla="*/ 359326045 w 101"/>
                <a:gd name="T91" fmla="*/ 266829815 h 123"/>
                <a:gd name="T92" fmla="*/ 583896483 w 101"/>
                <a:gd name="T93" fmla="*/ 400248005 h 123"/>
                <a:gd name="T94" fmla="*/ 628817253 w 101"/>
                <a:gd name="T95" fmla="*/ 444716393 h 123"/>
                <a:gd name="T96" fmla="*/ 2147483647 w 101"/>
                <a:gd name="T97" fmla="*/ 177886526 h 123"/>
                <a:gd name="T98" fmla="*/ 2147483647 w 101"/>
                <a:gd name="T99" fmla="*/ 0 h 123"/>
                <a:gd name="T100" fmla="*/ 359326045 w 101"/>
                <a:gd name="T101" fmla="*/ 266829815 h 1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1"/>
                <a:gd name="T154" fmla="*/ 0 h 123"/>
                <a:gd name="T155" fmla="*/ 101 w 101"/>
                <a:gd name="T156" fmla="*/ 123 h 1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grpSp>
        <p:nvGrpSpPr>
          <p:cNvPr id="74" name="组合 73"/>
          <p:cNvGrpSpPr/>
          <p:nvPr/>
        </p:nvGrpSpPr>
        <p:grpSpPr>
          <a:xfrm>
            <a:off x="2259993" y="1828617"/>
            <a:ext cx="6732241" cy="923330"/>
            <a:chOff x="2259993" y="1828617"/>
            <a:chExt cx="6732241" cy="923330"/>
          </a:xfrm>
        </p:grpSpPr>
        <p:sp>
          <p:nvSpPr>
            <p:cNvPr id="46" name="圆角矩形 45"/>
            <p:cNvSpPr/>
            <p:nvPr/>
          </p:nvSpPr>
          <p:spPr>
            <a:xfrm>
              <a:off x="2259993" y="1828617"/>
              <a:ext cx="6708545" cy="923330"/>
            </a:xfrm>
            <a:prstGeom prst="roundRect">
              <a:avLst/>
            </a:prstGeom>
            <a:solidFill>
              <a:srgbClr val="58BD38"/>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59" name="矩形 58"/>
            <p:cNvSpPr/>
            <p:nvPr/>
          </p:nvSpPr>
          <p:spPr>
            <a:xfrm>
              <a:off x="2312952" y="1967115"/>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引</a:t>
              </a:r>
              <a:r>
                <a:rPr lang="zh-CN" altLang="zh-CN" dirty="0" smtClean="0">
                  <a:ea typeface="仿宋" panose="02010609060101010101" pitchFamily="49" charset="-122"/>
                  <a:cs typeface="Times New Roman" panose="02020603050405020304" pitchFamily="18" charset="0"/>
                </a:rPr>
                <a:t>进</a:t>
              </a:r>
              <a:r>
                <a:rPr lang="zh-CN" altLang="zh-CN" dirty="0">
                  <a:ea typeface="仿宋" panose="02010609060101010101" pitchFamily="49" charset="-122"/>
                  <a:cs typeface="Times New Roman" panose="02020603050405020304" pitchFamily="18" charset="0"/>
                </a:rPr>
                <a:t>人员</a:t>
              </a:r>
              <a:r>
                <a:rPr lang="en-US" altLang="zh-CN" dirty="0">
                  <a:ea typeface="仿宋" panose="02010609060101010101" pitchFamily="49" charset="-122"/>
                  <a:cs typeface="Times New Roman" panose="02020603050405020304" pitchFamily="18" charset="0"/>
                </a:rPr>
                <a:t>7</a:t>
              </a:r>
              <a:r>
                <a:rPr lang="zh-CN" altLang="zh-CN" dirty="0">
                  <a:ea typeface="仿宋" panose="02010609060101010101" pitchFamily="49" charset="-122"/>
                  <a:cs typeface="Times New Roman" panose="02020603050405020304" pitchFamily="18" charset="0"/>
                </a:rPr>
                <a:t>人：张艺严、刘勇、魏亮、刘勇、吴冬、黄光霁、张倩，均为本科学历</a:t>
              </a:r>
              <a:r>
                <a:rPr lang="zh-CN" altLang="zh-CN" dirty="0" smtClean="0">
                  <a:ea typeface="仿宋" panose="02010609060101010101" pitchFamily="49" charset="-122"/>
                  <a:cs typeface="Times New Roman" panose="02020603050405020304" pitchFamily="18" charset="0"/>
                </a:rPr>
                <a:t>，高级</a:t>
              </a:r>
              <a:r>
                <a:rPr lang="zh-CN" altLang="zh-CN" dirty="0">
                  <a:ea typeface="仿宋" panose="02010609060101010101" pitchFamily="49" charset="-122"/>
                  <a:cs typeface="Times New Roman" panose="02020603050405020304" pitchFamily="18" charset="0"/>
                </a:rPr>
                <a:t>职称</a:t>
              </a:r>
              <a:r>
                <a:rPr lang="en-US" altLang="zh-CN" dirty="0">
                  <a:ea typeface="仿宋" panose="02010609060101010101" pitchFamily="49" charset="-122"/>
                  <a:cs typeface="Times New Roman" panose="02020603050405020304" pitchFamily="18" charset="0"/>
                </a:rPr>
                <a:t>1</a:t>
              </a:r>
              <a:r>
                <a:rPr lang="zh-CN" altLang="zh-CN" dirty="0">
                  <a:ea typeface="仿宋" panose="02010609060101010101" pitchFamily="49" charset="-122"/>
                  <a:cs typeface="Times New Roman" panose="02020603050405020304" pitchFamily="18" charset="0"/>
                </a:rPr>
                <a:t>人，工作经验</a:t>
              </a:r>
              <a:r>
                <a:rPr lang="zh-CN" altLang="zh-CN" dirty="0" smtClean="0">
                  <a:ea typeface="仿宋" panose="02010609060101010101" pitchFamily="49" charset="-122"/>
                  <a:cs typeface="Times New Roman" panose="02020603050405020304" pitchFamily="18" charset="0"/>
                </a:rPr>
                <a:t>丰富。</a:t>
              </a:r>
              <a:endParaRPr lang="zh-CN" altLang="en-US" dirty="0"/>
            </a:p>
          </p:txBody>
        </p:sp>
      </p:grpSp>
      <p:grpSp>
        <p:nvGrpSpPr>
          <p:cNvPr id="73" name="组合 72"/>
          <p:cNvGrpSpPr/>
          <p:nvPr/>
        </p:nvGrpSpPr>
        <p:grpSpPr>
          <a:xfrm>
            <a:off x="2268538" y="700336"/>
            <a:ext cx="6708545" cy="923330"/>
            <a:chOff x="2268538" y="700336"/>
            <a:chExt cx="6708545" cy="923330"/>
          </a:xfrm>
        </p:grpSpPr>
        <p:sp>
          <p:nvSpPr>
            <p:cNvPr id="48" name="圆角矩形 47"/>
            <p:cNvSpPr/>
            <p:nvPr/>
          </p:nvSpPr>
          <p:spPr>
            <a:xfrm>
              <a:off x="2268538" y="700336"/>
              <a:ext cx="6708545" cy="923330"/>
            </a:xfrm>
            <a:prstGeom prst="round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60" name="矩形 59"/>
            <p:cNvSpPr/>
            <p:nvPr/>
          </p:nvSpPr>
          <p:spPr>
            <a:xfrm>
              <a:off x="2268539" y="842688"/>
              <a:ext cx="6679282" cy="369332"/>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主动收集简历</a:t>
              </a:r>
              <a:r>
                <a:rPr lang="en-US" altLang="zh-CN" dirty="0" smtClean="0">
                  <a:ea typeface="仿宋" panose="02010609060101010101" pitchFamily="49" charset="-122"/>
                  <a:cs typeface="Times New Roman" panose="02020603050405020304" pitchFamily="18" charset="0"/>
                </a:rPr>
                <a:t>32</a:t>
              </a:r>
              <a:r>
                <a:rPr lang="zh-CN" altLang="en-US" dirty="0" smtClean="0">
                  <a:ea typeface="仿宋" panose="02010609060101010101" pitchFamily="49" charset="-122"/>
                  <a:cs typeface="Times New Roman" panose="02020603050405020304" pitchFamily="18" charset="0"/>
                </a:rPr>
                <a:t>份，筛选并通知面试</a:t>
              </a:r>
              <a:r>
                <a:rPr lang="en-US" altLang="zh-CN" dirty="0" smtClean="0">
                  <a:ea typeface="仿宋" panose="02010609060101010101" pitchFamily="49" charset="-122"/>
                  <a:cs typeface="Times New Roman" panose="02020603050405020304" pitchFamily="18" charset="0"/>
                </a:rPr>
                <a:t>17</a:t>
              </a:r>
              <a:r>
                <a:rPr lang="zh-CN" altLang="en-US" dirty="0" smtClean="0">
                  <a:ea typeface="仿宋" panose="02010609060101010101" pitchFamily="49" charset="-122"/>
                  <a:cs typeface="Times New Roman" panose="02020603050405020304" pitchFamily="18" charset="0"/>
                </a:rPr>
                <a:t>人次，共完成面试</a:t>
              </a:r>
              <a:r>
                <a:rPr lang="en-US" altLang="zh-CN" dirty="0" smtClean="0">
                  <a:ea typeface="仿宋" panose="02010609060101010101" pitchFamily="49" charset="-122"/>
                  <a:cs typeface="Times New Roman" panose="02020603050405020304" pitchFamily="18" charset="0"/>
                </a:rPr>
                <a:t>15</a:t>
              </a:r>
              <a:r>
                <a:rPr lang="zh-CN" altLang="en-US" dirty="0" smtClean="0">
                  <a:ea typeface="仿宋" panose="02010609060101010101" pitchFamily="49" charset="-122"/>
                  <a:cs typeface="Times New Roman" panose="02020603050405020304" pitchFamily="18" charset="0"/>
                </a:rPr>
                <a:t>场。</a:t>
              </a:r>
              <a:endParaRPr lang="zh-CN" altLang="en-US" dirty="0"/>
            </a:p>
          </p:txBody>
        </p:sp>
      </p:grpSp>
      <p:grpSp>
        <p:nvGrpSpPr>
          <p:cNvPr id="75" name="组合 74"/>
          <p:cNvGrpSpPr/>
          <p:nvPr/>
        </p:nvGrpSpPr>
        <p:grpSpPr>
          <a:xfrm>
            <a:off x="2268538" y="2832618"/>
            <a:ext cx="6708545" cy="923330"/>
            <a:chOff x="2268538" y="2832618"/>
            <a:chExt cx="6708545" cy="923330"/>
          </a:xfrm>
        </p:grpSpPr>
        <p:sp>
          <p:nvSpPr>
            <p:cNvPr id="47" name="圆角矩形 46"/>
            <p:cNvSpPr/>
            <p:nvPr/>
          </p:nvSpPr>
          <p:spPr>
            <a:xfrm>
              <a:off x="2268538" y="2832618"/>
              <a:ext cx="6708545" cy="923330"/>
            </a:xfrm>
            <a:prstGeom prst="round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61" name="矩形 60"/>
            <p:cNvSpPr/>
            <p:nvPr/>
          </p:nvSpPr>
          <p:spPr>
            <a:xfrm>
              <a:off x="2283170" y="2971119"/>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分析人员经验与擅长领域，进行职责划分，明确岗位需求，完成合理分工。</a:t>
              </a:r>
              <a:endParaRPr lang="zh-CN" altLang="en-US" dirty="0"/>
            </a:p>
          </p:txBody>
        </p:sp>
      </p:grpSp>
      <p:grpSp>
        <p:nvGrpSpPr>
          <p:cNvPr id="76" name="组合 75"/>
          <p:cNvGrpSpPr/>
          <p:nvPr/>
        </p:nvGrpSpPr>
        <p:grpSpPr>
          <a:xfrm>
            <a:off x="2253907" y="3911187"/>
            <a:ext cx="6708545" cy="923330"/>
            <a:chOff x="2253907" y="3911187"/>
            <a:chExt cx="6708545" cy="923330"/>
          </a:xfrm>
        </p:grpSpPr>
        <p:sp>
          <p:nvSpPr>
            <p:cNvPr id="45" name="圆角矩形 44"/>
            <p:cNvSpPr/>
            <p:nvPr/>
          </p:nvSpPr>
          <p:spPr>
            <a:xfrm>
              <a:off x="2253907" y="3911187"/>
              <a:ext cx="6708545" cy="923330"/>
            </a:xfrm>
            <a:prstGeom prst="roundRect">
              <a:avLst/>
            </a:prstGeom>
            <a:solidFill>
              <a:srgbClr val="58BD38"/>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68" name="矩形 67"/>
            <p:cNvSpPr/>
            <p:nvPr/>
          </p:nvSpPr>
          <p:spPr>
            <a:xfrm>
              <a:off x="2253907" y="4049685"/>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组织技术分享，完成移动开发、服务总线开发、数据库运维等专题共享共计</a:t>
              </a:r>
              <a:r>
                <a:rPr lang="en-US" altLang="zh-CN" dirty="0" smtClean="0">
                  <a:ea typeface="仿宋" panose="02010609060101010101" pitchFamily="49" charset="-122"/>
                  <a:cs typeface="Times New Roman" panose="02020603050405020304" pitchFamily="18" charset="0"/>
                </a:rPr>
                <a:t>10</a:t>
              </a:r>
              <a:r>
                <a:rPr lang="zh-CN" altLang="en-US" dirty="0" smtClean="0">
                  <a:ea typeface="仿宋" panose="02010609060101010101" pitchFamily="49" charset="-122"/>
                  <a:cs typeface="Times New Roman" panose="02020603050405020304" pitchFamily="18" charset="0"/>
                </a:rPr>
                <a:t>课时。</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94"/>
                                        </p:tgtEl>
                                        <p:attrNameLst>
                                          <p:attrName>ppt_x</p:attrName>
                                        </p:attrNameLst>
                                      </p:cBhvr>
                                      <p:tavLst>
                                        <p:tav tm="0">
                                          <p:val>
                                            <p:strVal val="ppt_x"/>
                                          </p:val>
                                        </p:tav>
                                        <p:tav tm="100000">
                                          <p:val>
                                            <p:strVal val="ppt_x"/>
                                          </p:val>
                                        </p:tav>
                                      </p:tavLst>
                                    </p:anim>
                                    <p:anim calcmode="lin" valueType="num">
                                      <p:cBhvr additive="base">
                                        <p:cTn id="7" dur="500"/>
                                        <p:tgtEl>
                                          <p:spTgt spid="94"/>
                                        </p:tgtEl>
                                        <p:attrNameLst>
                                          <p:attrName>ppt_y</p:attrName>
                                        </p:attrNameLst>
                                      </p:cBhvr>
                                      <p:tavLst>
                                        <p:tav tm="0">
                                          <p:val>
                                            <p:strVal val="ppt_y"/>
                                          </p:val>
                                        </p:tav>
                                        <p:tav tm="100000">
                                          <p:val>
                                            <p:strVal val="1+ppt_h/2"/>
                                          </p:val>
                                        </p:tav>
                                      </p:tavLst>
                                    </p:anim>
                                    <p:set>
                                      <p:cBhvr>
                                        <p:cTn id="8" dur="1" fill="hold">
                                          <p:stCondLst>
                                            <p:cond delay="499"/>
                                          </p:stCondLst>
                                        </p:cTn>
                                        <p:tgtEl>
                                          <p:spTgt spid="9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97"/>
                                        </p:tgtEl>
                                        <p:attrNameLst>
                                          <p:attrName>ppt_x</p:attrName>
                                        </p:attrNameLst>
                                      </p:cBhvr>
                                      <p:tavLst>
                                        <p:tav tm="0">
                                          <p:val>
                                            <p:strVal val="ppt_x"/>
                                          </p:val>
                                        </p:tav>
                                        <p:tav tm="100000">
                                          <p:val>
                                            <p:strVal val="ppt_x"/>
                                          </p:val>
                                        </p:tav>
                                      </p:tavLst>
                                    </p:anim>
                                    <p:anim calcmode="lin" valueType="num">
                                      <p:cBhvr additive="base">
                                        <p:cTn id="11" dur="500"/>
                                        <p:tgtEl>
                                          <p:spTgt spid="97"/>
                                        </p:tgtEl>
                                        <p:attrNameLst>
                                          <p:attrName>ppt_y</p:attrName>
                                        </p:attrNameLst>
                                      </p:cBhvr>
                                      <p:tavLst>
                                        <p:tav tm="0">
                                          <p:val>
                                            <p:strVal val="ppt_y"/>
                                          </p:val>
                                        </p:tav>
                                        <p:tav tm="100000">
                                          <p:val>
                                            <p:strVal val="1+ppt_h/2"/>
                                          </p:val>
                                        </p:tav>
                                      </p:tavLst>
                                    </p:anim>
                                    <p:set>
                                      <p:cBhvr>
                                        <p:cTn id="12" dur="1" fill="hold">
                                          <p:stCondLst>
                                            <p:cond delay="499"/>
                                          </p:stCondLst>
                                        </p:cTn>
                                        <p:tgtEl>
                                          <p:spTgt spid="9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01"/>
                                        </p:tgtEl>
                                        <p:attrNameLst>
                                          <p:attrName>ppt_x</p:attrName>
                                        </p:attrNameLst>
                                      </p:cBhvr>
                                      <p:tavLst>
                                        <p:tav tm="0">
                                          <p:val>
                                            <p:strVal val="ppt_x"/>
                                          </p:val>
                                        </p:tav>
                                        <p:tav tm="100000">
                                          <p:val>
                                            <p:strVal val="ppt_x"/>
                                          </p:val>
                                        </p:tav>
                                      </p:tavLst>
                                    </p:anim>
                                    <p:anim calcmode="lin" valueType="num">
                                      <p:cBhvr additive="base">
                                        <p:cTn id="15" dur="500"/>
                                        <p:tgtEl>
                                          <p:spTgt spid="101"/>
                                        </p:tgtEl>
                                        <p:attrNameLst>
                                          <p:attrName>ppt_y</p:attrName>
                                        </p:attrNameLst>
                                      </p:cBhvr>
                                      <p:tavLst>
                                        <p:tav tm="0">
                                          <p:val>
                                            <p:strVal val="ppt_y"/>
                                          </p:val>
                                        </p:tav>
                                        <p:tav tm="100000">
                                          <p:val>
                                            <p:strVal val="1+ppt_h/2"/>
                                          </p:val>
                                        </p:tav>
                                      </p:tavLst>
                                    </p:anim>
                                    <p:set>
                                      <p:cBhvr>
                                        <p:cTn id="16" dur="1" fill="hold">
                                          <p:stCondLst>
                                            <p:cond delay="499"/>
                                          </p:stCondLst>
                                        </p:cTn>
                                        <p:tgtEl>
                                          <p:spTgt spid="101"/>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04"/>
                                        </p:tgtEl>
                                        <p:attrNameLst>
                                          <p:attrName>ppt_x</p:attrName>
                                        </p:attrNameLst>
                                      </p:cBhvr>
                                      <p:tavLst>
                                        <p:tav tm="0">
                                          <p:val>
                                            <p:strVal val="ppt_x"/>
                                          </p:val>
                                        </p:tav>
                                        <p:tav tm="100000">
                                          <p:val>
                                            <p:strVal val="ppt_x"/>
                                          </p:val>
                                        </p:tav>
                                      </p:tavLst>
                                    </p:anim>
                                    <p:anim calcmode="lin" valueType="num">
                                      <p:cBhvr additive="base">
                                        <p:cTn id="19" dur="500"/>
                                        <p:tgtEl>
                                          <p:spTgt spid="104"/>
                                        </p:tgtEl>
                                        <p:attrNameLst>
                                          <p:attrName>ppt_y</p:attrName>
                                        </p:attrNameLst>
                                      </p:cBhvr>
                                      <p:tavLst>
                                        <p:tav tm="0">
                                          <p:val>
                                            <p:strVal val="ppt_y"/>
                                          </p:val>
                                        </p:tav>
                                        <p:tav tm="100000">
                                          <p:val>
                                            <p:strVal val="1+ppt_h/2"/>
                                          </p:val>
                                        </p:tav>
                                      </p:tavLst>
                                    </p:anim>
                                    <p:set>
                                      <p:cBhvr>
                                        <p:cTn id="20" dur="1" fill="hold">
                                          <p:stCondLst>
                                            <p:cond delay="499"/>
                                          </p:stCondLst>
                                        </p:cTn>
                                        <p:tgtEl>
                                          <p:spTgt spid="104"/>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7"/>
                                        </p:tgtEl>
                                        <p:attrNameLst>
                                          <p:attrName>ppt_x</p:attrName>
                                        </p:attrNameLst>
                                      </p:cBhvr>
                                      <p:tavLst>
                                        <p:tav tm="0">
                                          <p:val>
                                            <p:strVal val="ppt_x"/>
                                          </p:val>
                                        </p:tav>
                                        <p:tav tm="100000">
                                          <p:val>
                                            <p:strVal val="ppt_x"/>
                                          </p:val>
                                        </p:tav>
                                      </p:tavLst>
                                    </p:anim>
                                    <p:anim calcmode="lin" valueType="num">
                                      <p:cBhvr additive="base">
                                        <p:cTn id="23" dur="500"/>
                                        <p:tgtEl>
                                          <p:spTgt spid="107"/>
                                        </p:tgtEl>
                                        <p:attrNameLst>
                                          <p:attrName>ppt_y</p:attrName>
                                        </p:attrNameLst>
                                      </p:cBhvr>
                                      <p:tavLst>
                                        <p:tav tm="0">
                                          <p:val>
                                            <p:strVal val="ppt_y"/>
                                          </p:val>
                                        </p:tav>
                                        <p:tav tm="100000">
                                          <p:val>
                                            <p:strVal val="1+ppt_h/2"/>
                                          </p:val>
                                        </p:tav>
                                      </p:tavLst>
                                    </p:anim>
                                    <p:set>
                                      <p:cBhvr>
                                        <p:cTn id="24" dur="1" fill="hold">
                                          <p:stCondLst>
                                            <p:cond delay="499"/>
                                          </p:stCondLst>
                                        </p:cTn>
                                        <p:tgtEl>
                                          <p:spTgt spid="107"/>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0"/>
                                        </p:tgtEl>
                                        <p:attrNameLst>
                                          <p:attrName>ppt_x</p:attrName>
                                        </p:attrNameLst>
                                      </p:cBhvr>
                                      <p:tavLst>
                                        <p:tav tm="0">
                                          <p:val>
                                            <p:strVal val="ppt_x"/>
                                          </p:val>
                                        </p:tav>
                                        <p:tav tm="100000">
                                          <p:val>
                                            <p:strVal val="ppt_x"/>
                                          </p:val>
                                        </p:tav>
                                      </p:tavLst>
                                    </p:anim>
                                    <p:anim calcmode="lin" valueType="num">
                                      <p:cBhvr additive="base">
                                        <p:cTn id="27" dur="500"/>
                                        <p:tgtEl>
                                          <p:spTgt spid="110"/>
                                        </p:tgtEl>
                                        <p:attrNameLst>
                                          <p:attrName>ppt_y</p:attrName>
                                        </p:attrNameLst>
                                      </p:cBhvr>
                                      <p:tavLst>
                                        <p:tav tm="0">
                                          <p:val>
                                            <p:strVal val="ppt_y"/>
                                          </p:val>
                                        </p:tav>
                                        <p:tav tm="100000">
                                          <p:val>
                                            <p:strVal val="1+ppt_h/2"/>
                                          </p:val>
                                        </p:tav>
                                      </p:tavLst>
                                    </p:anim>
                                    <p:set>
                                      <p:cBhvr>
                                        <p:cTn id="28" dur="1" fill="hold">
                                          <p:stCondLst>
                                            <p:cond delay="499"/>
                                          </p:stCondLst>
                                        </p:cTn>
                                        <p:tgtEl>
                                          <p:spTgt spid="110"/>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16"/>
                                        </p:tgtEl>
                                        <p:attrNameLst>
                                          <p:attrName>ppt_x</p:attrName>
                                        </p:attrNameLst>
                                      </p:cBhvr>
                                      <p:tavLst>
                                        <p:tav tm="0">
                                          <p:val>
                                            <p:strVal val="ppt_x"/>
                                          </p:val>
                                        </p:tav>
                                        <p:tav tm="100000">
                                          <p:val>
                                            <p:strVal val="ppt_x"/>
                                          </p:val>
                                        </p:tav>
                                      </p:tavLst>
                                    </p:anim>
                                    <p:anim calcmode="lin" valueType="num">
                                      <p:cBhvr additive="base">
                                        <p:cTn id="31" dur="500"/>
                                        <p:tgtEl>
                                          <p:spTgt spid="116"/>
                                        </p:tgtEl>
                                        <p:attrNameLst>
                                          <p:attrName>ppt_y</p:attrName>
                                        </p:attrNameLst>
                                      </p:cBhvr>
                                      <p:tavLst>
                                        <p:tav tm="0">
                                          <p:val>
                                            <p:strVal val="ppt_y"/>
                                          </p:val>
                                        </p:tav>
                                        <p:tav tm="100000">
                                          <p:val>
                                            <p:strVal val="1+ppt_h/2"/>
                                          </p:val>
                                        </p:tav>
                                      </p:tavLst>
                                    </p:anim>
                                    <p:set>
                                      <p:cBhvr>
                                        <p:cTn id="32" dur="1" fill="hold">
                                          <p:stCondLst>
                                            <p:cond delay="499"/>
                                          </p:stCondLst>
                                        </p:cTn>
                                        <p:tgtEl>
                                          <p:spTgt spid="116"/>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23"/>
                                        </p:tgtEl>
                                        <p:attrNameLst>
                                          <p:attrName>ppt_x</p:attrName>
                                        </p:attrNameLst>
                                      </p:cBhvr>
                                      <p:tavLst>
                                        <p:tav tm="0">
                                          <p:val>
                                            <p:strVal val="ppt_x"/>
                                          </p:val>
                                        </p:tav>
                                        <p:tav tm="100000">
                                          <p:val>
                                            <p:strVal val="ppt_x"/>
                                          </p:val>
                                        </p:tav>
                                      </p:tavLst>
                                    </p:anim>
                                    <p:anim calcmode="lin" valueType="num">
                                      <p:cBhvr additive="base">
                                        <p:cTn id="35" dur="500"/>
                                        <p:tgtEl>
                                          <p:spTgt spid="123"/>
                                        </p:tgtEl>
                                        <p:attrNameLst>
                                          <p:attrName>ppt_y</p:attrName>
                                        </p:attrNameLst>
                                      </p:cBhvr>
                                      <p:tavLst>
                                        <p:tav tm="0">
                                          <p:val>
                                            <p:strVal val="ppt_y"/>
                                          </p:val>
                                        </p:tav>
                                        <p:tav tm="100000">
                                          <p:val>
                                            <p:strVal val="1+ppt_h/2"/>
                                          </p:val>
                                        </p:tav>
                                      </p:tavLst>
                                    </p:anim>
                                    <p:set>
                                      <p:cBhvr>
                                        <p:cTn id="36" dur="1" fill="hold">
                                          <p:stCondLst>
                                            <p:cond delay="499"/>
                                          </p:stCondLst>
                                        </p:cTn>
                                        <p:tgtEl>
                                          <p:spTgt spid="123"/>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26"/>
                                        </p:tgtEl>
                                        <p:attrNameLst>
                                          <p:attrName>ppt_x</p:attrName>
                                        </p:attrNameLst>
                                      </p:cBhvr>
                                      <p:tavLst>
                                        <p:tav tm="0">
                                          <p:val>
                                            <p:strVal val="ppt_x"/>
                                          </p:val>
                                        </p:tav>
                                        <p:tav tm="100000">
                                          <p:val>
                                            <p:strVal val="ppt_x"/>
                                          </p:val>
                                        </p:tav>
                                      </p:tavLst>
                                    </p:anim>
                                    <p:anim calcmode="lin" valueType="num">
                                      <p:cBhvr additive="base">
                                        <p:cTn id="39" dur="500"/>
                                        <p:tgtEl>
                                          <p:spTgt spid="126"/>
                                        </p:tgtEl>
                                        <p:attrNameLst>
                                          <p:attrName>ppt_y</p:attrName>
                                        </p:attrNameLst>
                                      </p:cBhvr>
                                      <p:tavLst>
                                        <p:tav tm="0">
                                          <p:val>
                                            <p:strVal val="ppt_y"/>
                                          </p:val>
                                        </p:tav>
                                        <p:tav tm="100000">
                                          <p:val>
                                            <p:strVal val="1+ppt_h/2"/>
                                          </p:val>
                                        </p:tav>
                                      </p:tavLst>
                                    </p:anim>
                                    <p:set>
                                      <p:cBhvr>
                                        <p:cTn id="40" dur="1" fill="hold">
                                          <p:stCondLst>
                                            <p:cond delay="499"/>
                                          </p:stCondLst>
                                        </p:cTn>
                                        <p:tgtEl>
                                          <p:spTgt spid="12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13"/>
                                        </p:tgtEl>
                                        <p:attrNameLst>
                                          <p:attrName>ppt_x</p:attrName>
                                        </p:attrNameLst>
                                      </p:cBhvr>
                                      <p:tavLst>
                                        <p:tav tm="0">
                                          <p:val>
                                            <p:strVal val="ppt_x"/>
                                          </p:val>
                                        </p:tav>
                                        <p:tav tm="100000">
                                          <p:val>
                                            <p:strVal val="ppt_x"/>
                                          </p:val>
                                        </p:tav>
                                      </p:tavLst>
                                    </p:anim>
                                    <p:anim calcmode="lin" valueType="num">
                                      <p:cBhvr additive="base">
                                        <p:cTn id="43" dur="500"/>
                                        <p:tgtEl>
                                          <p:spTgt spid="113"/>
                                        </p:tgtEl>
                                        <p:attrNameLst>
                                          <p:attrName>ppt_y</p:attrName>
                                        </p:attrNameLst>
                                      </p:cBhvr>
                                      <p:tavLst>
                                        <p:tav tm="0">
                                          <p:val>
                                            <p:strVal val="ppt_y"/>
                                          </p:val>
                                        </p:tav>
                                        <p:tav tm="100000">
                                          <p:val>
                                            <p:strVal val="1+ppt_h/2"/>
                                          </p:val>
                                        </p:tav>
                                      </p:tavLst>
                                    </p:anim>
                                    <p:set>
                                      <p:cBhvr>
                                        <p:cTn id="44" dur="1" fill="hold">
                                          <p:stCondLst>
                                            <p:cond delay="499"/>
                                          </p:stCondLst>
                                        </p:cTn>
                                        <p:tgtEl>
                                          <p:spTgt spid="113"/>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2"/>
                                        </p:tgtEl>
                                        <p:attrNameLst>
                                          <p:attrName>ppt_x</p:attrName>
                                        </p:attrNameLst>
                                      </p:cBhvr>
                                      <p:tavLst>
                                        <p:tav tm="0">
                                          <p:val>
                                            <p:strVal val="ppt_x"/>
                                          </p:val>
                                        </p:tav>
                                        <p:tav tm="100000">
                                          <p:val>
                                            <p:strVal val="ppt_x"/>
                                          </p:val>
                                        </p:tav>
                                      </p:tavLst>
                                    </p:anim>
                                    <p:anim calcmode="lin" valueType="num">
                                      <p:cBhvr additive="base">
                                        <p:cTn id="47" dur="500"/>
                                        <p:tgtEl>
                                          <p:spTgt spid="62"/>
                                        </p:tgtEl>
                                        <p:attrNameLst>
                                          <p:attrName>ppt_y</p:attrName>
                                        </p:attrNameLst>
                                      </p:cBhvr>
                                      <p:tavLst>
                                        <p:tav tm="0">
                                          <p:val>
                                            <p:strVal val="ppt_y"/>
                                          </p:val>
                                        </p:tav>
                                        <p:tav tm="100000">
                                          <p:val>
                                            <p:strVal val="1+ppt_h/2"/>
                                          </p:val>
                                        </p:tav>
                                      </p:tavLst>
                                    </p:anim>
                                    <p:set>
                                      <p:cBhvr>
                                        <p:cTn id="48" dur="1" fill="hold">
                                          <p:stCondLst>
                                            <p:cond delay="499"/>
                                          </p:stCondLst>
                                        </p:cTn>
                                        <p:tgtEl>
                                          <p:spTgt spid="62"/>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94"/>
                                        </p:tgtEl>
                                        <p:attrNameLst>
                                          <p:attrName>ppt_x</p:attrName>
                                        </p:attrNameLst>
                                      </p:cBhvr>
                                      <p:tavLst>
                                        <p:tav tm="0">
                                          <p:val>
                                            <p:strVal val="ppt_x"/>
                                          </p:val>
                                        </p:tav>
                                        <p:tav tm="100000">
                                          <p:val>
                                            <p:strVal val="ppt_x"/>
                                          </p:val>
                                        </p:tav>
                                      </p:tavLst>
                                    </p:anim>
                                    <p:anim calcmode="lin" valueType="num">
                                      <p:cBhvr additive="base">
                                        <p:cTn id="51" dur="500"/>
                                        <p:tgtEl>
                                          <p:spTgt spid="94"/>
                                        </p:tgtEl>
                                        <p:attrNameLst>
                                          <p:attrName>ppt_y</p:attrName>
                                        </p:attrNameLst>
                                      </p:cBhvr>
                                      <p:tavLst>
                                        <p:tav tm="0">
                                          <p:val>
                                            <p:strVal val="ppt_y"/>
                                          </p:val>
                                        </p:tav>
                                        <p:tav tm="100000">
                                          <p:val>
                                            <p:strVal val="1+ppt_h/2"/>
                                          </p:val>
                                        </p:tav>
                                      </p:tavLst>
                                    </p:anim>
                                    <p:set>
                                      <p:cBhvr>
                                        <p:cTn id="52" dur="1" fill="hold">
                                          <p:stCondLst>
                                            <p:cond delay="499"/>
                                          </p:stCondLst>
                                        </p:cTn>
                                        <p:tgtEl>
                                          <p:spTgt spid="94"/>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97"/>
                                        </p:tgtEl>
                                        <p:attrNameLst>
                                          <p:attrName>ppt_x</p:attrName>
                                        </p:attrNameLst>
                                      </p:cBhvr>
                                      <p:tavLst>
                                        <p:tav tm="0">
                                          <p:val>
                                            <p:strVal val="ppt_x"/>
                                          </p:val>
                                        </p:tav>
                                        <p:tav tm="100000">
                                          <p:val>
                                            <p:strVal val="ppt_x"/>
                                          </p:val>
                                        </p:tav>
                                      </p:tavLst>
                                    </p:anim>
                                    <p:anim calcmode="lin" valueType="num">
                                      <p:cBhvr additive="base">
                                        <p:cTn id="55" dur="500"/>
                                        <p:tgtEl>
                                          <p:spTgt spid="97"/>
                                        </p:tgtEl>
                                        <p:attrNameLst>
                                          <p:attrName>ppt_y</p:attrName>
                                        </p:attrNameLst>
                                      </p:cBhvr>
                                      <p:tavLst>
                                        <p:tav tm="0">
                                          <p:val>
                                            <p:strVal val="ppt_y"/>
                                          </p:val>
                                        </p:tav>
                                        <p:tav tm="100000">
                                          <p:val>
                                            <p:strVal val="1+ppt_h/2"/>
                                          </p:val>
                                        </p:tav>
                                      </p:tavLst>
                                    </p:anim>
                                    <p:set>
                                      <p:cBhvr>
                                        <p:cTn id="56" dur="1" fill="hold">
                                          <p:stCondLst>
                                            <p:cond delay="499"/>
                                          </p:stCondLst>
                                        </p:cTn>
                                        <p:tgtEl>
                                          <p:spTgt spid="9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101"/>
                                        </p:tgtEl>
                                        <p:attrNameLst>
                                          <p:attrName>ppt_x</p:attrName>
                                        </p:attrNameLst>
                                      </p:cBhvr>
                                      <p:tavLst>
                                        <p:tav tm="0">
                                          <p:val>
                                            <p:strVal val="ppt_x"/>
                                          </p:val>
                                        </p:tav>
                                        <p:tav tm="100000">
                                          <p:val>
                                            <p:strVal val="ppt_x"/>
                                          </p:val>
                                        </p:tav>
                                      </p:tavLst>
                                    </p:anim>
                                    <p:anim calcmode="lin" valueType="num">
                                      <p:cBhvr additive="base">
                                        <p:cTn id="59" dur="500"/>
                                        <p:tgtEl>
                                          <p:spTgt spid="101"/>
                                        </p:tgtEl>
                                        <p:attrNameLst>
                                          <p:attrName>ppt_y</p:attrName>
                                        </p:attrNameLst>
                                      </p:cBhvr>
                                      <p:tavLst>
                                        <p:tav tm="0">
                                          <p:val>
                                            <p:strVal val="ppt_y"/>
                                          </p:val>
                                        </p:tav>
                                        <p:tav tm="100000">
                                          <p:val>
                                            <p:strVal val="1+ppt_h/2"/>
                                          </p:val>
                                        </p:tav>
                                      </p:tavLst>
                                    </p:anim>
                                    <p:set>
                                      <p:cBhvr>
                                        <p:cTn id="60" dur="1" fill="hold">
                                          <p:stCondLst>
                                            <p:cond delay="499"/>
                                          </p:stCondLst>
                                        </p:cTn>
                                        <p:tgtEl>
                                          <p:spTgt spid="101"/>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104"/>
                                        </p:tgtEl>
                                        <p:attrNameLst>
                                          <p:attrName>ppt_x</p:attrName>
                                        </p:attrNameLst>
                                      </p:cBhvr>
                                      <p:tavLst>
                                        <p:tav tm="0">
                                          <p:val>
                                            <p:strVal val="ppt_x"/>
                                          </p:val>
                                        </p:tav>
                                        <p:tav tm="100000">
                                          <p:val>
                                            <p:strVal val="ppt_x"/>
                                          </p:val>
                                        </p:tav>
                                      </p:tavLst>
                                    </p:anim>
                                    <p:anim calcmode="lin" valueType="num">
                                      <p:cBhvr additive="base">
                                        <p:cTn id="63" dur="500"/>
                                        <p:tgtEl>
                                          <p:spTgt spid="104"/>
                                        </p:tgtEl>
                                        <p:attrNameLst>
                                          <p:attrName>ppt_y</p:attrName>
                                        </p:attrNameLst>
                                      </p:cBhvr>
                                      <p:tavLst>
                                        <p:tav tm="0">
                                          <p:val>
                                            <p:strVal val="ppt_y"/>
                                          </p:val>
                                        </p:tav>
                                        <p:tav tm="100000">
                                          <p:val>
                                            <p:strVal val="1+ppt_h/2"/>
                                          </p:val>
                                        </p:tav>
                                      </p:tavLst>
                                    </p:anim>
                                    <p:set>
                                      <p:cBhvr>
                                        <p:cTn id="64" dur="1" fill="hold">
                                          <p:stCondLst>
                                            <p:cond delay="499"/>
                                          </p:stCondLst>
                                        </p:cTn>
                                        <p:tgtEl>
                                          <p:spTgt spid="104"/>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7"/>
                                        </p:tgtEl>
                                        <p:attrNameLst>
                                          <p:attrName>ppt_x</p:attrName>
                                        </p:attrNameLst>
                                      </p:cBhvr>
                                      <p:tavLst>
                                        <p:tav tm="0">
                                          <p:val>
                                            <p:strVal val="ppt_x"/>
                                          </p:val>
                                        </p:tav>
                                        <p:tav tm="100000">
                                          <p:val>
                                            <p:strVal val="ppt_x"/>
                                          </p:val>
                                        </p:tav>
                                      </p:tavLst>
                                    </p:anim>
                                    <p:anim calcmode="lin" valueType="num">
                                      <p:cBhvr additive="base">
                                        <p:cTn id="67" dur="500"/>
                                        <p:tgtEl>
                                          <p:spTgt spid="107"/>
                                        </p:tgtEl>
                                        <p:attrNameLst>
                                          <p:attrName>ppt_y</p:attrName>
                                        </p:attrNameLst>
                                      </p:cBhvr>
                                      <p:tavLst>
                                        <p:tav tm="0">
                                          <p:val>
                                            <p:strVal val="ppt_y"/>
                                          </p:val>
                                        </p:tav>
                                        <p:tav tm="100000">
                                          <p:val>
                                            <p:strVal val="1+ppt_h/2"/>
                                          </p:val>
                                        </p:tav>
                                      </p:tavLst>
                                    </p:anim>
                                    <p:set>
                                      <p:cBhvr>
                                        <p:cTn id="68" dur="1" fill="hold">
                                          <p:stCondLst>
                                            <p:cond delay="499"/>
                                          </p:stCondLst>
                                        </p:cTn>
                                        <p:tgtEl>
                                          <p:spTgt spid="107"/>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10"/>
                                        </p:tgtEl>
                                        <p:attrNameLst>
                                          <p:attrName>ppt_x</p:attrName>
                                        </p:attrNameLst>
                                      </p:cBhvr>
                                      <p:tavLst>
                                        <p:tav tm="0">
                                          <p:val>
                                            <p:strVal val="ppt_x"/>
                                          </p:val>
                                        </p:tav>
                                        <p:tav tm="100000">
                                          <p:val>
                                            <p:strVal val="ppt_x"/>
                                          </p:val>
                                        </p:tav>
                                      </p:tavLst>
                                    </p:anim>
                                    <p:anim calcmode="lin" valueType="num">
                                      <p:cBhvr additive="base">
                                        <p:cTn id="71" dur="500"/>
                                        <p:tgtEl>
                                          <p:spTgt spid="110"/>
                                        </p:tgtEl>
                                        <p:attrNameLst>
                                          <p:attrName>ppt_y</p:attrName>
                                        </p:attrNameLst>
                                      </p:cBhvr>
                                      <p:tavLst>
                                        <p:tav tm="0">
                                          <p:val>
                                            <p:strVal val="ppt_y"/>
                                          </p:val>
                                        </p:tav>
                                        <p:tav tm="100000">
                                          <p:val>
                                            <p:strVal val="1+ppt_h/2"/>
                                          </p:val>
                                        </p:tav>
                                      </p:tavLst>
                                    </p:anim>
                                    <p:set>
                                      <p:cBhvr>
                                        <p:cTn id="72" dur="1" fill="hold">
                                          <p:stCondLst>
                                            <p:cond delay="499"/>
                                          </p:stCondLst>
                                        </p:cTn>
                                        <p:tgtEl>
                                          <p:spTgt spid="110"/>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16"/>
                                        </p:tgtEl>
                                        <p:attrNameLst>
                                          <p:attrName>ppt_x</p:attrName>
                                        </p:attrNameLst>
                                      </p:cBhvr>
                                      <p:tavLst>
                                        <p:tav tm="0">
                                          <p:val>
                                            <p:strVal val="ppt_x"/>
                                          </p:val>
                                        </p:tav>
                                        <p:tav tm="100000">
                                          <p:val>
                                            <p:strVal val="ppt_x"/>
                                          </p:val>
                                        </p:tav>
                                      </p:tavLst>
                                    </p:anim>
                                    <p:anim calcmode="lin" valueType="num">
                                      <p:cBhvr additive="base">
                                        <p:cTn id="75" dur="500"/>
                                        <p:tgtEl>
                                          <p:spTgt spid="116"/>
                                        </p:tgtEl>
                                        <p:attrNameLst>
                                          <p:attrName>ppt_y</p:attrName>
                                        </p:attrNameLst>
                                      </p:cBhvr>
                                      <p:tavLst>
                                        <p:tav tm="0">
                                          <p:val>
                                            <p:strVal val="ppt_y"/>
                                          </p:val>
                                        </p:tav>
                                        <p:tav tm="100000">
                                          <p:val>
                                            <p:strVal val="1+ppt_h/2"/>
                                          </p:val>
                                        </p:tav>
                                      </p:tavLst>
                                    </p:anim>
                                    <p:set>
                                      <p:cBhvr>
                                        <p:cTn id="76" dur="1" fill="hold">
                                          <p:stCondLst>
                                            <p:cond delay="499"/>
                                          </p:stCondLst>
                                        </p:cTn>
                                        <p:tgtEl>
                                          <p:spTgt spid="116"/>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23"/>
                                        </p:tgtEl>
                                        <p:attrNameLst>
                                          <p:attrName>ppt_x</p:attrName>
                                        </p:attrNameLst>
                                      </p:cBhvr>
                                      <p:tavLst>
                                        <p:tav tm="0">
                                          <p:val>
                                            <p:strVal val="ppt_x"/>
                                          </p:val>
                                        </p:tav>
                                        <p:tav tm="100000">
                                          <p:val>
                                            <p:strVal val="ppt_x"/>
                                          </p:val>
                                        </p:tav>
                                      </p:tavLst>
                                    </p:anim>
                                    <p:anim calcmode="lin" valueType="num">
                                      <p:cBhvr additive="base">
                                        <p:cTn id="79" dur="500"/>
                                        <p:tgtEl>
                                          <p:spTgt spid="123"/>
                                        </p:tgtEl>
                                        <p:attrNameLst>
                                          <p:attrName>ppt_y</p:attrName>
                                        </p:attrNameLst>
                                      </p:cBhvr>
                                      <p:tavLst>
                                        <p:tav tm="0">
                                          <p:val>
                                            <p:strVal val="ppt_y"/>
                                          </p:val>
                                        </p:tav>
                                        <p:tav tm="100000">
                                          <p:val>
                                            <p:strVal val="1+ppt_h/2"/>
                                          </p:val>
                                        </p:tav>
                                      </p:tavLst>
                                    </p:anim>
                                    <p:set>
                                      <p:cBhvr>
                                        <p:cTn id="80" dur="1" fill="hold">
                                          <p:stCondLst>
                                            <p:cond delay="499"/>
                                          </p:stCondLst>
                                        </p:cTn>
                                        <p:tgtEl>
                                          <p:spTgt spid="12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26"/>
                                        </p:tgtEl>
                                        <p:attrNameLst>
                                          <p:attrName>ppt_x</p:attrName>
                                        </p:attrNameLst>
                                      </p:cBhvr>
                                      <p:tavLst>
                                        <p:tav tm="0">
                                          <p:val>
                                            <p:strVal val="ppt_x"/>
                                          </p:val>
                                        </p:tav>
                                        <p:tav tm="100000">
                                          <p:val>
                                            <p:strVal val="ppt_x"/>
                                          </p:val>
                                        </p:tav>
                                      </p:tavLst>
                                    </p:anim>
                                    <p:anim calcmode="lin" valueType="num">
                                      <p:cBhvr additive="base">
                                        <p:cTn id="83" dur="500"/>
                                        <p:tgtEl>
                                          <p:spTgt spid="126"/>
                                        </p:tgtEl>
                                        <p:attrNameLst>
                                          <p:attrName>ppt_y</p:attrName>
                                        </p:attrNameLst>
                                      </p:cBhvr>
                                      <p:tavLst>
                                        <p:tav tm="0">
                                          <p:val>
                                            <p:strVal val="ppt_y"/>
                                          </p:val>
                                        </p:tav>
                                        <p:tav tm="100000">
                                          <p:val>
                                            <p:strVal val="1+ppt_h/2"/>
                                          </p:val>
                                        </p:tav>
                                      </p:tavLst>
                                    </p:anim>
                                    <p:set>
                                      <p:cBhvr>
                                        <p:cTn id="84" dur="1" fill="hold">
                                          <p:stCondLst>
                                            <p:cond delay="499"/>
                                          </p:stCondLst>
                                        </p:cTn>
                                        <p:tgtEl>
                                          <p:spTgt spid="126"/>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113"/>
                                        </p:tgtEl>
                                        <p:attrNameLst>
                                          <p:attrName>ppt_x</p:attrName>
                                        </p:attrNameLst>
                                      </p:cBhvr>
                                      <p:tavLst>
                                        <p:tav tm="0">
                                          <p:val>
                                            <p:strVal val="ppt_x"/>
                                          </p:val>
                                        </p:tav>
                                        <p:tav tm="100000">
                                          <p:val>
                                            <p:strVal val="ppt_x"/>
                                          </p:val>
                                        </p:tav>
                                      </p:tavLst>
                                    </p:anim>
                                    <p:anim calcmode="lin" valueType="num">
                                      <p:cBhvr additive="base">
                                        <p:cTn id="87" dur="500"/>
                                        <p:tgtEl>
                                          <p:spTgt spid="113"/>
                                        </p:tgtEl>
                                        <p:attrNameLst>
                                          <p:attrName>ppt_y</p:attrName>
                                        </p:attrNameLst>
                                      </p:cBhvr>
                                      <p:tavLst>
                                        <p:tav tm="0">
                                          <p:val>
                                            <p:strVal val="ppt_y"/>
                                          </p:val>
                                        </p:tav>
                                        <p:tav tm="100000">
                                          <p:val>
                                            <p:strVal val="1+ppt_h/2"/>
                                          </p:val>
                                        </p:tav>
                                      </p:tavLst>
                                    </p:anim>
                                    <p:set>
                                      <p:cBhvr>
                                        <p:cTn id="88" dur="1" fill="hold">
                                          <p:stCondLst>
                                            <p:cond delay="499"/>
                                          </p:stCondLst>
                                        </p:cTn>
                                        <p:tgtEl>
                                          <p:spTgt spid="113"/>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62"/>
                                        </p:tgtEl>
                                        <p:attrNameLst>
                                          <p:attrName>ppt_x</p:attrName>
                                        </p:attrNameLst>
                                      </p:cBhvr>
                                      <p:tavLst>
                                        <p:tav tm="0">
                                          <p:val>
                                            <p:strVal val="ppt_x"/>
                                          </p:val>
                                        </p:tav>
                                        <p:tav tm="100000">
                                          <p:val>
                                            <p:strVal val="ppt_x"/>
                                          </p:val>
                                        </p:tav>
                                      </p:tavLst>
                                    </p:anim>
                                    <p:anim calcmode="lin" valueType="num">
                                      <p:cBhvr additive="base">
                                        <p:cTn id="91" dur="500"/>
                                        <p:tgtEl>
                                          <p:spTgt spid="62"/>
                                        </p:tgtEl>
                                        <p:attrNameLst>
                                          <p:attrName>ppt_y</p:attrName>
                                        </p:attrNameLst>
                                      </p:cBhvr>
                                      <p:tavLst>
                                        <p:tav tm="0">
                                          <p:val>
                                            <p:strVal val="ppt_y"/>
                                          </p:val>
                                        </p:tav>
                                        <p:tav tm="100000">
                                          <p:val>
                                            <p:strVal val="1+ppt_h/2"/>
                                          </p:val>
                                        </p:tav>
                                      </p:tavLst>
                                    </p:anim>
                                    <p:set>
                                      <p:cBhvr>
                                        <p:cTn id="92" dur="1" fill="hold">
                                          <p:stCondLst>
                                            <p:cond delay="499"/>
                                          </p:stCondLst>
                                        </p:cTn>
                                        <p:tgtEl>
                                          <p:spTgt spid="62"/>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65"/>
                                        </p:tgtEl>
                                        <p:attrNameLst>
                                          <p:attrName>ppt_x</p:attrName>
                                        </p:attrNameLst>
                                      </p:cBhvr>
                                      <p:tavLst>
                                        <p:tav tm="0">
                                          <p:val>
                                            <p:strVal val="ppt_x"/>
                                          </p:val>
                                        </p:tav>
                                        <p:tav tm="100000">
                                          <p:val>
                                            <p:strVal val="ppt_x"/>
                                          </p:val>
                                        </p:tav>
                                      </p:tavLst>
                                    </p:anim>
                                    <p:anim calcmode="lin" valueType="num">
                                      <p:cBhvr additive="base">
                                        <p:cTn id="99" dur="500"/>
                                        <p:tgtEl>
                                          <p:spTgt spid="65"/>
                                        </p:tgtEl>
                                        <p:attrNameLst>
                                          <p:attrName>ppt_y</p:attrName>
                                        </p:attrNameLst>
                                      </p:cBhvr>
                                      <p:tavLst>
                                        <p:tav tm="0">
                                          <p:val>
                                            <p:strVal val="ppt_y"/>
                                          </p:val>
                                        </p:tav>
                                        <p:tav tm="100000">
                                          <p:val>
                                            <p:strVal val="1+ppt_h/2"/>
                                          </p:val>
                                        </p:tav>
                                      </p:tavLst>
                                    </p:anim>
                                    <p:set>
                                      <p:cBhvr>
                                        <p:cTn id="100" dur="1" fill="hold">
                                          <p:stCondLst>
                                            <p:cond delay="499"/>
                                          </p:stCondLst>
                                        </p:cTn>
                                        <p:tgtEl>
                                          <p:spTgt spid="65"/>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4.44444E-6 -3.99136E-6 C -0.0967 -0.05953 -0.19288 -0.11875 -0.24079 -0.18568 C -0.28854 -0.25293 -0.28819 -0.32788 -0.28784 -0.40283 " pathEditMode="relative" rAng="0" ptsTypes="aaA">
                                      <p:cBhvr>
                                        <p:cTn id="102" dur="2000" fill="hold"/>
                                        <p:tgtEl>
                                          <p:spTgt spid="119"/>
                                        </p:tgtEl>
                                        <p:attrNameLst>
                                          <p:attrName>ppt_x</p:attrName>
                                          <p:attrName>ppt_y</p:attrName>
                                        </p:attrNameLst>
                                      </p:cBhvr>
                                      <p:rCtr x="-144" y="-201"/>
                                    </p:animMotion>
                                  </p:childTnLst>
                                </p:cTn>
                              </p:par>
                              <p:par>
                                <p:cTn id="103" presetID="6" presetClass="emph" presetSubtype="0" fill="hold" nodeType="withEffect">
                                  <p:stCondLst>
                                    <p:cond delay="0"/>
                                  </p:stCondLst>
                                  <p:childTnLst>
                                    <p:animScale>
                                      <p:cBhvr>
                                        <p:cTn id="104" dur="2000" fill="hold"/>
                                        <p:tgtEl>
                                          <p:spTgt spid="119"/>
                                        </p:tgtEl>
                                      </p:cBhvr>
                                      <p:by x="45000" y="45000"/>
                                    </p:animScale>
                                  </p:childTnLst>
                                </p:cTn>
                              </p:par>
                            </p:childTnLst>
                          </p:cTn>
                        </p:par>
                      </p:childTnLst>
                    </p:cTn>
                  </p:par>
                  <p:par>
                    <p:cTn id="105" fill="hold">
                      <p:stCondLst>
                        <p:cond delay="indefinite"/>
                      </p:stCondLst>
                      <p:childTnLst>
                        <p:par>
                          <p:cTn id="106" fill="hold">
                            <p:stCondLst>
                              <p:cond delay="0"/>
                            </p:stCondLst>
                            <p:childTnLst>
                              <p:par>
                                <p:cTn id="107" presetID="5" presetClass="entr" presetSubtype="10" fill="hold" nodeType="click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checkerboard(across)">
                                      <p:cBhvr>
                                        <p:cTn id="109" dur="500"/>
                                        <p:tgtEl>
                                          <p:spTgt spid="69"/>
                                        </p:tgtEl>
                                      </p:cBhvr>
                                    </p:animEffect>
                                  </p:childTnLst>
                                </p:cTn>
                              </p:par>
                              <p:par>
                                <p:cTn id="110" presetID="5" presetClass="entr" presetSubtype="10" fill="hold"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checkerboard(across)">
                                      <p:cBhvr>
                                        <p:cTn id="112" dur="500"/>
                                        <p:tgtEl>
                                          <p:spTgt spid="73"/>
                                        </p:tgtEl>
                                      </p:cBhvr>
                                    </p:animEffect>
                                  </p:childTnLst>
                                </p:cTn>
                              </p:par>
                              <p:par>
                                <p:cTn id="113" presetID="5" presetClass="entr" presetSubtype="10" fill="hold" nodeType="withEffect">
                                  <p:stCondLst>
                                    <p:cond delay="0"/>
                                  </p:stCondLst>
                                  <p:childTnLst>
                                    <p:set>
                                      <p:cBhvr>
                                        <p:cTn id="114" dur="1" fill="hold">
                                          <p:stCondLst>
                                            <p:cond delay="0"/>
                                          </p:stCondLst>
                                        </p:cTn>
                                        <p:tgtEl>
                                          <p:spTgt spid="70"/>
                                        </p:tgtEl>
                                        <p:attrNameLst>
                                          <p:attrName>style.visibility</p:attrName>
                                        </p:attrNameLst>
                                      </p:cBhvr>
                                      <p:to>
                                        <p:strVal val="visible"/>
                                      </p:to>
                                    </p:set>
                                    <p:animEffect transition="in" filter="checkerboard(across)">
                                      <p:cBhvr>
                                        <p:cTn id="115" dur="500"/>
                                        <p:tgtEl>
                                          <p:spTgt spid="70"/>
                                        </p:tgtEl>
                                      </p:cBhvr>
                                    </p:animEffect>
                                  </p:childTnLst>
                                </p:cTn>
                              </p:par>
                              <p:par>
                                <p:cTn id="116" presetID="5" presetClass="entr" presetSubtype="10" fill="hold" nodeType="with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checkerboard(across)">
                                      <p:cBhvr>
                                        <p:cTn id="118" dur="500"/>
                                        <p:tgtEl>
                                          <p:spTgt spid="74"/>
                                        </p:tgtEl>
                                      </p:cBhvr>
                                    </p:animEffect>
                                  </p:childTnLst>
                                </p:cTn>
                              </p:par>
                              <p:par>
                                <p:cTn id="119" presetID="5" presetClass="entr" presetSubtype="1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checkerboard(across)">
                                      <p:cBhvr>
                                        <p:cTn id="121" dur="500"/>
                                        <p:tgtEl>
                                          <p:spTgt spid="71"/>
                                        </p:tgtEl>
                                      </p:cBhvr>
                                    </p:animEffect>
                                  </p:childTnLst>
                                </p:cTn>
                              </p:par>
                              <p:par>
                                <p:cTn id="122" presetID="5" presetClass="entr" presetSubtype="10" fill="hold" nodeType="with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checkerboard(across)">
                                      <p:cBhvr>
                                        <p:cTn id="124" dur="500"/>
                                        <p:tgtEl>
                                          <p:spTgt spid="75"/>
                                        </p:tgtEl>
                                      </p:cBhvr>
                                    </p:animEffect>
                                  </p:childTnLst>
                                </p:cTn>
                              </p:par>
                              <p:par>
                                <p:cTn id="125" presetID="5" presetClass="entr" presetSubtype="10"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checkerboard(across)">
                                      <p:cBhvr>
                                        <p:cTn id="127" dur="500"/>
                                        <p:tgtEl>
                                          <p:spTgt spid="72"/>
                                        </p:tgtEl>
                                      </p:cBhvr>
                                    </p:animEffect>
                                  </p:childTnLst>
                                </p:cTn>
                              </p:par>
                              <p:par>
                                <p:cTn id="128" presetID="5" presetClass="entr" presetSubtype="10" fill="hold" nodeType="with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checkerboard(across)">
                                      <p:cBhvr>
                                        <p:cTn id="13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2"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3"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4"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测试实施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6"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8"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6"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9"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grpSp>
        <p:nvGrpSpPr>
          <p:cNvPr id="93" name="组合 92"/>
          <p:cNvGrpSpPr>
            <a:grpSpLocks noChangeAspect="1"/>
          </p:cNvGrpSpPr>
          <p:nvPr/>
        </p:nvGrpSpPr>
        <p:grpSpPr>
          <a:xfrm>
            <a:off x="999007" y="1084504"/>
            <a:ext cx="1080120" cy="1080120"/>
            <a:chOff x="456294" y="1959430"/>
            <a:chExt cx="2148114" cy="2148114"/>
          </a:xfrm>
        </p:grpSpPr>
        <p:sp>
          <p:nvSpPr>
            <p:cNvPr id="94" name="椭圆 93"/>
            <p:cNvSpPr/>
            <p:nvPr/>
          </p:nvSpPr>
          <p:spPr>
            <a:xfrm>
              <a:off x="456294" y="1959430"/>
              <a:ext cx="2148114" cy="2148114"/>
            </a:xfrm>
            <a:prstGeom prst="ellipse">
              <a:avLst/>
            </a:prstGeom>
            <a:solidFill>
              <a:srgbClr val="58BD3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7" name="图片 96"/>
            <p:cNvPicPr>
              <a:picLocks noChangeAspect="1"/>
            </p:cNvPicPr>
            <p:nvPr/>
          </p:nvPicPr>
          <p:blipFill>
            <a:blip r:embed="rId10" cstate="print">
              <a:biLevel thresh="25000"/>
              <a:extLst>
                <a:ext uri="{28A0092B-C50C-407E-A947-70E740481C1C}">
                  <a14:useLocalDpi xmlns="" xmlns:a14="http://schemas.microsoft.com/office/drawing/2010/main" val="0"/>
                </a:ext>
              </a:extLst>
            </a:blip>
            <a:stretch>
              <a:fillRect/>
            </a:stretch>
          </p:blipFill>
          <p:spPr>
            <a:xfrm>
              <a:off x="833665" y="2319827"/>
              <a:ext cx="1393372" cy="1427320"/>
            </a:xfrm>
            <a:prstGeom prst="rect">
              <a:avLst/>
            </a:prstGeom>
          </p:spPr>
        </p:pic>
      </p:grpSp>
      <p:grpSp>
        <p:nvGrpSpPr>
          <p:cNvPr id="101" name="组合 100"/>
          <p:cNvGrpSpPr>
            <a:grpSpLocks noChangeAspect="1"/>
          </p:cNvGrpSpPr>
          <p:nvPr/>
        </p:nvGrpSpPr>
        <p:grpSpPr>
          <a:xfrm>
            <a:off x="3078339" y="1079939"/>
            <a:ext cx="1080000" cy="1080000"/>
            <a:chOff x="2492224" y="1959430"/>
            <a:chExt cx="2148114" cy="2148114"/>
          </a:xfrm>
        </p:grpSpPr>
        <p:sp>
          <p:nvSpPr>
            <p:cNvPr id="104" name="椭圆 103"/>
            <p:cNvSpPr/>
            <p:nvPr/>
          </p:nvSpPr>
          <p:spPr>
            <a:xfrm>
              <a:off x="2492224" y="1959430"/>
              <a:ext cx="2148114" cy="2148114"/>
            </a:xfrm>
            <a:prstGeom prst="ellipse">
              <a:avLst/>
            </a:prstGeom>
            <a:solidFill>
              <a:srgbClr val="00B0F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7" name="图片 106"/>
            <p:cNvPicPr>
              <a:picLocks noChangeAspect="1"/>
            </p:cNvPicPr>
            <p:nvPr/>
          </p:nvPicPr>
          <p:blipFill>
            <a:blip r:embed="rId11" cstate="print">
              <a:biLevel thresh="25000"/>
              <a:extLst>
                <a:ext uri="{28A0092B-C50C-407E-A947-70E740481C1C}">
                  <a14:useLocalDpi xmlns="" xmlns:a14="http://schemas.microsoft.com/office/drawing/2010/main" val="0"/>
                </a:ext>
              </a:extLst>
            </a:blip>
            <a:stretch>
              <a:fillRect/>
            </a:stretch>
          </p:blipFill>
          <p:spPr>
            <a:xfrm>
              <a:off x="2876300" y="2326696"/>
              <a:ext cx="1379962" cy="1413582"/>
            </a:xfrm>
            <a:prstGeom prst="rect">
              <a:avLst/>
            </a:prstGeom>
          </p:spPr>
        </p:pic>
      </p:grpSp>
      <p:grpSp>
        <p:nvGrpSpPr>
          <p:cNvPr id="110" name="组合 109"/>
          <p:cNvGrpSpPr>
            <a:grpSpLocks noChangeAspect="1"/>
          </p:cNvGrpSpPr>
          <p:nvPr/>
        </p:nvGrpSpPr>
        <p:grpSpPr>
          <a:xfrm>
            <a:off x="7165082" y="1084504"/>
            <a:ext cx="1080000" cy="1080000"/>
            <a:chOff x="6564085" y="1959430"/>
            <a:chExt cx="2148114" cy="2148114"/>
          </a:xfrm>
        </p:grpSpPr>
        <p:sp>
          <p:nvSpPr>
            <p:cNvPr id="113" name="椭圆 112"/>
            <p:cNvSpPr/>
            <p:nvPr/>
          </p:nvSpPr>
          <p:spPr>
            <a:xfrm>
              <a:off x="6564085" y="1959430"/>
              <a:ext cx="2148114" cy="2148114"/>
            </a:xfrm>
            <a:prstGeom prst="ellipse">
              <a:avLst/>
            </a:prstGeom>
            <a:solidFill>
              <a:srgbClr val="00B0F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16" name="组合 115"/>
            <p:cNvGrpSpPr/>
            <p:nvPr/>
          </p:nvGrpSpPr>
          <p:grpSpPr>
            <a:xfrm>
              <a:off x="7033174" y="2413982"/>
              <a:ext cx="1209936" cy="1239010"/>
              <a:chOff x="3598200" y="1732459"/>
              <a:chExt cx="1947600" cy="1994400"/>
            </a:xfrm>
          </p:grpSpPr>
          <p:sp>
            <p:nvSpPr>
              <p:cNvPr id="11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0" name="组合 129"/>
          <p:cNvGrpSpPr>
            <a:grpSpLocks noChangeAspect="1"/>
          </p:cNvGrpSpPr>
          <p:nvPr/>
        </p:nvGrpSpPr>
        <p:grpSpPr>
          <a:xfrm>
            <a:off x="5085870" y="1073113"/>
            <a:ext cx="1080000" cy="1080000"/>
            <a:chOff x="4528154" y="1959430"/>
            <a:chExt cx="2148114" cy="2148114"/>
          </a:xfrm>
        </p:grpSpPr>
        <p:sp>
          <p:nvSpPr>
            <p:cNvPr id="131" name="椭圆 130"/>
            <p:cNvSpPr/>
            <p:nvPr/>
          </p:nvSpPr>
          <p:spPr>
            <a:xfrm>
              <a:off x="4528154" y="1959430"/>
              <a:ext cx="2148114" cy="2148114"/>
            </a:xfrm>
            <a:prstGeom prst="ellipse">
              <a:avLst/>
            </a:prstGeom>
            <a:solidFill>
              <a:srgbClr val="58BD3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4"/>
            <p:cNvGrpSpPr>
              <a:grpSpLocks noChangeAspect="1"/>
            </p:cNvGrpSpPr>
            <p:nvPr/>
          </p:nvGrpSpPr>
          <p:grpSpPr bwMode="auto">
            <a:xfrm>
              <a:off x="5033378" y="2342981"/>
              <a:ext cx="1137666" cy="1381012"/>
              <a:chOff x="2694" y="1931"/>
              <a:chExt cx="374" cy="454"/>
            </a:xfrm>
            <a:solidFill>
              <a:schemeClr val="bg1"/>
            </a:solidFill>
          </p:grpSpPr>
          <p:sp>
            <p:nvSpPr>
              <p:cNvPr id="133"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40" name="组合 26"/>
          <p:cNvGrpSpPr>
            <a:grpSpLocks/>
          </p:cNvGrpSpPr>
          <p:nvPr/>
        </p:nvGrpSpPr>
        <p:grpSpPr bwMode="auto">
          <a:xfrm>
            <a:off x="324322" y="2789560"/>
            <a:ext cx="8388350" cy="1727200"/>
            <a:chOff x="428596" y="2285992"/>
            <a:chExt cx="9072626" cy="1867934"/>
          </a:xfrm>
        </p:grpSpPr>
        <p:grpSp>
          <p:nvGrpSpPr>
            <p:cNvPr id="141" name="组合 18"/>
            <p:cNvGrpSpPr>
              <a:grpSpLocks/>
            </p:cNvGrpSpPr>
            <p:nvPr/>
          </p:nvGrpSpPr>
          <p:grpSpPr bwMode="auto">
            <a:xfrm>
              <a:off x="428596" y="2285992"/>
              <a:ext cx="4455479" cy="1867934"/>
              <a:chOff x="142844" y="2287607"/>
              <a:chExt cx="5278457" cy="2212963"/>
            </a:xfrm>
          </p:grpSpPr>
          <p:grpSp>
            <p:nvGrpSpPr>
              <p:cNvPr id="149" name="组合 14"/>
              <p:cNvGrpSpPr>
                <a:grpSpLocks/>
              </p:cNvGrpSpPr>
              <p:nvPr/>
            </p:nvGrpSpPr>
            <p:grpSpPr bwMode="auto">
              <a:xfrm>
                <a:off x="142844" y="2298707"/>
                <a:ext cx="2563813" cy="2201863"/>
                <a:chOff x="357158" y="2166931"/>
                <a:chExt cx="2563813" cy="2201863"/>
              </a:xfrm>
            </p:grpSpPr>
            <p:sp>
              <p:nvSpPr>
                <p:cNvPr id="153" name="矩形 152"/>
                <p:cNvSpPr/>
                <p:nvPr/>
              </p:nvSpPr>
              <p:spPr>
                <a:xfrm>
                  <a:off x="357158" y="2570762"/>
                  <a:ext cx="2563028" cy="1798032"/>
                </a:xfrm>
                <a:prstGeom prst="rect">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4" name="任意多边形 153"/>
                <p:cNvSpPr/>
                <p:nvPr/>
              </p:nvSpPr>
              <p:spPr>
                <a:xfrm>
                  <a:off x="1280662" y="2166002"/>
                  <a:ext cx="1639524" cy="374251"/>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nvGrpSpPr>
              <p:cNvPr id="150" name="组合 15"/>
              <p:cNvGrpSpPr/>
              <p:nvPr/>
            </p:nvGrpSpPr>
            <p:grpSpPr>
              <a:xfrm>
                <a:off x="2857488" y="2287607"/>
                <a:ext cx="2563813" cy="2201863"/>
                <a:chOff x="357158" y="2166931"/>
                <a:chExt cx="2563813" cy="2201863"/>
              </a:xfrm>
              <a:solidFill>
                <a:srgbClr val="8FC5DD"/>
              </a:solidFill>
            </p:grpSpPr>
            <p:sp>
              <p:nvSpPr>
                <p:cNvPr id="151" name="矩形 150"/>
                <p:cNvSpPr/>
                <p:nvPr/>
              </p:nvSpPr>
              <p:spPr>
                <a:xfrm>
                  <a:off x="357158" y="2571744"/>
                  <a:ext cx="2563813" cy="1797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任意多边形 151"/>
                <p:cNvSpPr/>
                <p:nvPr/>
              </p:nvSpPr>
              <p:spPr>
                <a:xfrm>
                  <a:off x="1281083" y="2166931"/>
                  <a:ext cx="1639888" cy="374650"/>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grpSp>
          <p:nvGrpSpPr>
            <p:cNvPr id="142" name="组合 19"/>
            <p:cNvGrpSpPr>
              <a:grpSpLocks/>
            </p:cNvGrpSpPr>
            <p:nvPr/>
          </p:nvGrpSpPr>
          <p:grpSpPr bwMode="auto">
            <a:xfrm>
              <a:off x="5045743" y="2285992"/>
              <a:ext cx="4455479" cy="1867934"/>
              <a:chOff x="142844" y="2287607"/>
              <a:chExt cx="5278457" cy="2212963"/>
            </a:xfrm>
          </p:grpSpPr>
          <p:grpSp>
            <p:nvGrpSpPr>
              <p:cNvPr id="143" name="组合 14"/>
              <p:cNvGrpSpPr>
                <a:grpSpLocks/>
              </p:cNvGrpSpPr>
              <p:nvPr/>
            </p:nvGrpSpPr>
            <p:grpSpPr bwMode="auto">
              <a:xfrm>
                <a:off x="142844" y="2298707"/>
                <a:ext cx="2563813" cy="2201863"/>
                <a:chOff x="357158" y="2166931"/>
                <a:chExt cx="2563813" cy="2201863"/>
              </a:xfrm>
            </p:grpSpPr>
            <p:sp>
              <p:nvSpPr>
                <p:cNvPr id="147" name="矩形 146"/>
                <p:cNvSpPr/>
                <p:nvPr/>
              </p:nvSpPr>
              <p:spPr>
                <a:xfrm>
                  <a:off x="356998" y="2570762"/>
                  <a:ext cx="2563028" cy="1798032"/>
                </a:xfrm>
                <a:prstGeom prst="rect">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任意多边形 147"/>
                <p:cNvSpPr/>
                <p:nvPr/>
              </p:nvSpPr>
              <p:spPr>
                <a:xfrm>
                  <a:off x="1280501" y="2166002"/>
                  <a:ext cx="1639524" cy="374251"/>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nvGrpSpPr>
              <p:cNvPr id="144" name="组合 15"/>
              <p:cNvGrpSpPr/>
              <p:nvPr/>
            </p:nvGrpSpPr>
            <p:grpSpPr>
              <a:xfrm>
                <a:off x="2857488" y="2287607"/>
                <a:ext cx="2563813" cy="2201863"/>
                <a:chOff x="357158" y="2166931"/>
                <a:chExt cx="2563813" cy="2201863"/>
              </a:xfrm>
              <a:solidFill>
                <a:srgbClr val="8FC5DD"/>
              </a:solidFill>
            </p:grpSpPr>
            <p:sp>
              <p:nvSpPr>
                <p:cNvPr id="145" name="矩形 144"/>
                <p:cNvSpPr/>
                <p:nvPr/>
              </p:nvSpPr>
              <p:spPr>
                <a:xfrm>
                  <a:off x="357158" y="2571744"/>
                  <a:ext cx="2563813" cy="1797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任意多边形 145"/>
                <p:cNvSpPr/>
                <p:nvPr/>
              </p:nvSpPr>
              <p:spPr>
                <a:xfrm>
                  <a:off x="1281083" y="2166931"/>
                  <a:ext cx="1639888" cy="374650"/>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grpSp>
      <p:sp>
        <p:nvSpPr>
          <p:cNvPr id="155" name="文本框 42"/>
          <p:cNvSpPr txBox="1"/>
          <p:nvPr/>
        </p:nvSpPr>
        <p:spPr>
          <a:xfrm>
            <a:off x="459092" y="3221608"/>
            <a:ext cx="1834456" cy="1169551"/>
          </a:xfrm>
          <a:prstGeom prst="rect">
            <a:avLst/>
          </a:prstGeom>
          <a:noFill/>
        </p:spPr>
        <p:txBody>
          <a:bodyPr wrap="square" rtlCol="0">
            <a:spAutoFit/>
          </a:bodyPr>
          <a:lstStyle/>
          <a:p>
            <a:r>
              <a:rPr lang="zh-CN" altLang="zh-CN" sz="1400" dirty="0"/>
              <a:t>制定并试行了</a:t>
            </a:r>
            <a:r>
              <a:rPr lang="zh-CN" altLang="zh-CN" sz="1400" dirty="0" smtClean="0"/>
              <a:t>《项目管理开发流程》</a:t>
            </a:r>
            <a:r>
              <a:rPr lang="zh-CN" altLang="en-US" sz="1400" dirty="0" smtClean="0"/>
              <a:t>，规定了</a:t>
            </a:r>
            <a:r>
              <a:rPr lang="en-US" altLang="zh-CN" sz="1400" dirty="0" smtClean="0"/>
              <a:t>10</a:t>
            </a:r>
            <a:r>
              <a:rPr lang="zh-CN" altLang="en-US" sz="1400" dirty="0" smtClean="0"/>
              <a:t>种项目文档模板，进一步规范项目开发管理过程。</a:t>
            </a:r>
            <a:endParaRPr lang="zh-CN" altLang="en-US" sz="1400" b="1" dirty="0" smtClean="0">
              <a:solidFill>
                <a:schemeClr val="bg1"/>
              </a:solidFill>
            </a:endParaRPr>
          </a:p>
        </p:txBody>
      </p:sp>
      <p:sp>
        <p:nvSpPr>
          <p:cNvPr id="156" name="文本框 43"/>
          <p:cNvSpPr txBox="1"/>
          <p:nvPr/>
        </p:nvSpPr>
        <p:spPr>
          <a:xfrm>
            <a:off x="2532178" y="3221607"/>
            <a:ext cx="1834456" cy="1169551"/>
          </a:xfrm>
          <a:prstGeom prst="rect">
            <a:avLst/>
          </a:prstGeom>
          <a:noFill/>
        </p:spPr>
        <p:txBody>
          <a:bodyPr wrap="square" rtlCol="0">
            <a:spAutoFit/>
          </a:bodyPr>
          <a:lstStyle/>
          <a:p>
            <a:r>
              <a:rPr lang="zh-CN" altLang="zh-CN" sz="1400" dirty="0"/>
              <a:t>制定并试行了</a:t>
            </a:r>
            <a:r>
              <a:rPr lang="zh-CN" altLang="zh-CN" sz="1400" dirty="0" smtClean="0"/>
              <a:t>《</a:t>
            </a:r>
            <a:r>
              <a:rPr lang="zh-CN" altLang="zh-CN" sz="1400" dirty="0"/>
              <a:t>项目测试流程</a:t>
            </a:r>
            <a:r>
              <a:rPr lang="zh-CN" altLang="zh-CN" sz="1400" dirty="0" smtClean="0"/>
              <a:t>》</a:t>
            </a:r>
            <a:r>
              <a:rPr lang="zh-CN" altLang="en-US" sz="1400" dirty="0" smtClean="0"/>
              <a:t>，并给出测试计划与测试报告模板，进一步规范测试过程。</a:t>
            </a:r>
            <a:endParaRPr lang="zh-CN" altLang="en-US" sz="1400" b="1" dirty="0" smtClean="0">
              <a:solidFill>
                <a:schemeClr val="bg1"/>
              </a:solidFill>
            </a:endParaRPr>
          </a:p>
        </p:txBody>
      </p:sp>
      <p:sp>
        <p:nvSpPr>
          <p:cNvPr id="157" name="文本框 44"/>
          <p:cNvSpPr txBox="1"/>
          <p:nvPr/>
        </p:nvSpPr>
        <p:spPr>
          <a:xfrm>
            <a:off x="4676006" y="3230309"/>
            <a:ext cx="1834456" cy="954107"/>
          </a:xfrm>
          <a:prstGeom prst="rect">
            <a:avLst/>
          </a:prstGeom>
          <a:noFill/>
        </p:spPr>
        <p:txBody>
          <a:bodyPr wrap="square" rtlCol="0">
            <a:spAutoFit/>
          </a:bodyPr>
          <a:lstStyle/>
          <a:p>
            <a:r>
              <a:rPr lang="zh-CN" altLang="en-US" sz="1400" dirty="0" smtClean="0"/>
              <a:t>协同运维部</a:t>
            </a:r>
            <a:r>
              <a:rPr lang="zh-CN" altLang="zh-CN" sz="1400" dirty="0" smtClean="0"/>
              <a:t>制定并</a:t>
            </a:r>
            <a:r>
              <a:rPr lang="zh-CN" altLang="en-US" sz="1400" dirty="0"/>
              <a:t>发布</a:t>
            </a:r>
            <a:r>
              <a:rPr lang="zh-CN" altLang="zh-CN" sz="1400" dirty="0" smtClean="0"/>
              <a:t>了《</a:t>
            </a:r>
            <a:r>
              <a:rPr lang="zh-CN" altLang="zh-CN" sz="1400" dirty="0"/>
              <a:t>二次开发流程</a:t>
            </a:r>
            <a:r>
              <a:rPr lang="zh-CN" altLang="zh-CN" sz="1400" dirty="0" smtClean="0"/>
              <a:t>》</a:t>
            </a:r>
            <a:r>
              <a:rPr lang="zh-CN" altLang="en-US" sz="1400" dirty="0" smtClean="0"/>
              <a:t>，强化了二次开发需求规范。</a:t>
            </a:r>
            <a:endParaRPr lang="zh-CN" altLang="en-US" sz="1400" b="1" dirty="0" smtClean="0">
              <a:solidFill>
                <a:schemeClr val="bg1"/>
              </a:solidFill>
            </a:endParaRPr>
          </a:p>
        </p:txBody>
      </p:sp>
      <p:sp>
        <p:nvSpPr>
          <p:cNvPr id="158" name="文本框 45"/>
          <p:cNvSpPr txBox="1"/>
          <p:nvPr/>
        </p:nvSpPr>
        <p:spPr>
          <a:xfrm>
            <a:off x="6787853" y="3230309"/>
            <a:ext cx="1834456" cy="954107"/>
          </a:xfrm>
          <a:prstGeom prst="rect">
            <a:avLst/>
          </a:prstGeom>
          <a:noFill/>
        </p:spPr>
        <p:txBody>
          <a:bodyPr wrap="square" rtlCol="0">
            <a:spAutoFit/>
          </a:bodyPr>
          <a:lstStyle/>
          <a:p>
            <a:r>
              <a:rPr lang="zh-CN" altLang="en-US" sz="1400" dirty="0" smtClean="0"/>
              <a:t>编写宣贯</a:t>
            </a:r>
            <a:r>
              <a:rPr lang="zh-CN" altLang="zh-CN" sz="1400" dirty="0" smtClean="0"/>
              <a:t>了《</a:t>
            </a:r>
            <a:r>
              <a:rPr lang="en-US" altLang="zh-CN" sz="1400" dirty="0" smtClean="0"/>
              <a:t>Oracle</a:t>
            </a:r>
            <a:r>
              <a:rPr lang="zh-CN" altLang="en-US" sz="1400" dirty="0" smtClean="0"/>
              <a:t>运维手册</a:t>
            </a:r>
            <a:r>
              <a:rPr lang="zh-CN" altLang="zh-CN" sz="1400" dirty="0" smtClean="0"/>
              <a:t>》</a:t>
            </a:r>
            <a:r>
              <a:rPr lang="zh-CN" altLang="en-US" sz="1400" dirty="0" smtClean="0"/>
              <a:t>，提升专业水平，提高运维质量。</a:t>
            </a:r>
            <a:endParaRPr lang="zh-CN" altLang="en-US" sz="1400" b="1" dirty="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2"/>
                                        </p:tgtEl>
                                        <p:attrNameLst>
                                          <p:attrName>ppt_x</p:attrName>
                                        </p:attrNameLst>
                                      </p:cBhvr>
                                      <p:tavLst>
                                        <p:tav tm="0">
                                          <p:val>
                                            <p:strVal val="ppt_x"/>
                                          </p:val>
                                        </p:tav>
                                        <p:tav tm="100000">
                                          <p:val>
                                            <p:strVal val="ppt_x"/>
                                          </p:val>
                                        </p:tav>
                                      </p:tavLst>
                                    </p:anim>
                                    <p:anim calcmode="lin" valueType="num">
                                      <p:cBhvr additive="base">
                                        <p:cTn id="27" dur="500"/>
                                        <p:tgtEl>
                                          <p:spTgt spid="12"/>
                                        </p:tgtEl>
                                        <p:attrNameLst>
                                          <p:attrName>ppt_y</p:attrName>
                                        </p:attrNameLst>
                                      </p:cBhvr>
                                      <p:tavLst>
                                        <p:tav tm="0">
                                          <p:val>
                                            <p:strVal val="ppt_y"/>
                                          </p:val>
                                        </p:tav>
                                        <p:tav tm="100000">
                                          <p:val>
                                            <p:strVal val="1+ppt_h/2"/>
                                          </p:val>
                                        </p:tav>
                                      </p:tavLst>
                                    </p:anim>
                                    <p:set>
                                      <p:cBhvr>
                                        <p:cTn id="28" dur="1" fill="hold">
                                          <p:stCondLst>
                                            <p:cond delay="499"/>
                                          </p:stCondLst>
                                        </p:cTn>
                                        <p:tgtEl>
                                          <p:spTgt spid="12"/>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ppt_x"/>
                                          </p:val>
                                        </p:tav>
                                      </p:tavLst>
                                    </p:anim>
                                    <p:anim calcmode="lin" valueType="num">
                                      <p:cBhvr additive="base">
                                        <p:cTn id="35" dur="500"/>
                                        <p:tgtEl>
                                          <p:spTgt spid="14"/>
                                        </p:tgtEl>
                                        <p:attrNameLst>
                                          <p:attrName>ppt_y</p:attrName>
                                        </p:attrNameLst>
                                      </p:cBhvr>
                                      <p:tavLst>
                                        <p:tav tm="0">
                                          <p:val>
                                            <p:strVal val="ppt_y"/>
                                          </p:val>
                                        </p:tav>
                                        <p:tav tm="100000">
                                          <p:val>
                                            <p:strVal val="1+ppt_h/2"/>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gtEl>
                                        <p:attrNameLst>
                                          <p:attrName>ppt_x</p:attrName>
                                        </p:attrNameLst>
                                      </p:cBhvr>
                                      <p:tavLst>
                                        <p:tav tm="0">
                                          <p:val>
                                            <p:strVal val="ppt_x"/>
                                          </p:val>
                                        </p:tav>
                                        <p:tav tm="100000">
                                          <p:val>
                                            <p:strVal val="ppt_x"/>
                                          </p:val>
                                        </p:tav>
                                      </p:tavLst>
                                    </p:anim>
                                    <p:anim calcmode="lin" valueType="num">
                                      <p:cBhvr additive="base">
                                        <p:cTn id="47" dur="500"/>
                                        <p:tgtEl>
                                          <p:spTgt spid="3"/>
                                        </p:tgtEl>
                                        <p:attrNameLst>
                                          <p:attrName>ppt_y</p:attrName>
                                        </p:attrNameLst>
                                      </p:cBhvr>
                                      <p:tavLst>
                                        <p:tav tm="0">
                                          <p:val>
                                            <p:strVal val="ppt_y"/>
                                          </p:val>
                                        </p:tav>
                                        <p:tav tm="100000">
                                          <p:val>
                                            <p:strVal val="1+ppt_h/2"/>
                                          </p:val>
                                        </p:tav>
                                      </p:tavLst>
                                    </p:anim>
                                    <p:set>
                                      <p:cBhvr>
                                        <p:cTn id="48" dur="1" fill="hold">
                                          <p:stCondLst>
                                            <p:cond delay="499"/>
                                          </p:stCondLst>
                                        </p:cTn>
                                        <p:tgtEl>
                                          <p:spTgt spid="3"/>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7"/>
                                        </p:tgtEl>
                                        <p:attrNameLst>
                                          <p:attrName>ppt_x</p:attrName>
                                        </p:attrNameLst>
                                      </p:cBhvr>
                                      <p:tavLst>
                                        <p:tav tm="0">
                                          <p:val>
                                            <p:strVal val="ppt_x"/>
                                          </p:val>
                                        </p:tav>
                                        <p:tav tm="100000">
                                          <p:val>
                                            <p:strVal val="ppt_x"/>
                                          </p:val>
                                        </p:tav>
                                      </p:tavLst>
                                    </p:anim>
                                    <p:anim calcmode="lin" valueType="num">
                                      <p:cBhvr additive="base">
                                        <p:cTn id="55" dur="500"/>
                                        <p:tgtEl>
                                          <p:spTgt spid="7"/>
                                        </p:tgtEl>
                                        <p:attrNameLst>
                                          <p:attrName>ppt_y</p:attrName>
                                        </p:attrNameLst>
                                      </p:cBhvr>
                                      <p:tavLst>
                                        <p:tav tm="0">
                                          <p:val>
                                            <p:strVal val="ppt_y"/>
                                          </p:val>
                                        </p:tav>
                                        <p:tav tm="100000">
                                          <p:val>
                                            <p:strVal val="1+ppt_h/2"/>
                                          </p:val>
                                        </p:tav>
                                      </p:tavLst>
                                    </p:anim>
                                    <p:set>
                                      <p:cBhvr>
                                        <p:cTn id="56" dur="1" fill="hold">
                                          <p:stCondLst>
                                            <p:cond delay="499"/>
                                          </p:stCondLst>
                                        </p:cTn>
                                        <p:tgtEl>
                                          <p:spTgt spid="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
                                        </p:tgtEl>
                                        <p:attrNameLst>
                                          <p:attrName>ppt_x</p:attrName>
                                        </p:attrNameLst>
                                      </p:cBhvr>
                                      <p:tavLst>
                                        <p:tav tm="0">
                                          <p:val>
                                            <p:strVal val="ppt_x"/>
                                          </p:val>
                                        </p:tav>
                                        <p:tav tm="100000">
                                          <p:val>
                                            <p:strVal val="ppt_x"/>
                                          </p:val>
                                        </p:tav>
                                      </p:tavLst>
                                    </p:anim>
                                    <p:anim calcmode="lin" valueType="num">
                                      <p:cBhvr additive="base">
                                        <p:cTn id="67" dur="500"/>
                                        <p:tgtEl>
                                          <p:spTgt spid="10"/>
                                        </p:tgtEl>
                                        <p:attrNameLst>
                                          <p:attrName>ppt_y</p:attrName>
                                        </p:attrNameLst>
                                      </p:cBhvr>
                                      <p:tavLst>
                                        <p:tav tm="0">
                                          <p:val>
                                            <p:strVal val="ppt_y"/>
                                          </p:val>
                                        </p:tav>
                                        <p:tav tm="100000">
                                          <p:val>
                                            <p:strVal val="1+ppt_h/2"/>
                                          </p:val>
                                        </p:tav>
                                      </p:tavLst>
                                    </p:anim>
                                    <p:set>
                                      <p:cBhvr>
                                        <p:cTn id="68" dur="1" fill="hold">
                                          <p:stCondLst>
                                            <p:cond delay="499"/>
                                          </p:stCondLst>
                                        </p:cTn>
                                        <p:tgtEl>
                                          <p:spTgt spid="1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2"/>
                                        </p:tgtEl>
                                        <p:attrNameLst>
                                          <p:attrName>ppt_x</p:attrName>
                                        </p:attrNameLst>
                                      </p:cBhvr>
                                      <p:tavLst>
                                        <p:tav tm="0">
                                          <p:val>
                                            <p:strVal val="ppt_x"/>
                                          </p:val>
                                        </p:tav>
                                        <p:tav tm="100000">
                                          <p:val>
                                            <p:strVal val="ppt_x"/>
                                          </p:val>
                                        </p:tav>
                                      </p:tavLst>
                                    </p:anim>
                                    <p:anim calcmode="lin" valueType="num">
                                      <p:cBhvr additive="base">
                                        <p:cTn id="71" dur="500"/>
                                        <p:tgtEl>
                                          <p:spTgt spid="12"/>
                                        </p:tgtEl>
                                        <p:attrNameLst>
                                          <p:attrName>ppt_y</p:attrName>
                                        </p:attrNameLst>
                                      </p:cBhvr>
                                      <p:tavLst>
                                        <p:tav tm="0">
                                          <p:val>
                                            <p:strVal val="ppt_y"/>
                                          </p:val>
                                        </p:tav>
                                        <p:tav tm="100000">
                                          <p:val>
                                            <p:strVal val="1+ppt_h/2"/>
                                          </p:val>
                                        </p:tav>
                                      </p:tavLst>
                                    </p:anim>
                                    <p:set>
                                      <p:cBhvr>
                                        <p:cTn id="72" dur="1" fill="hold">
                                          <p:stCondLst>
                                            <p:cond delay="499"/>
                                          </p:stCondLst>
                                        </p:cTn>
                                        <p:tgtEl>
                                          <p:spTgt spid="12"/>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3"/>
                                        </p:tgtEl>
                                        <p:attrNameLst>
                                          <p:attrName>ppt_x</p:attrName>
                                        </p:attrNameLst>
                                      </p:cBhvr>
                                      <p:tavLst>
                                        <p:tav tm="0">
                                          <p:val>
                                            <p:strVal val="ppt_x"/>
                                          </p:val>
                                        </p:tav>
                                        <p:tav tm="100000">
                                          <p:val>
                                            <p:strVal val="ppt_x"/>
                                          </p:val>
                                        </p:tav>
                                      </p:tavLst>
                                    </p:anim>
                                    <p:anim calcmode="lin" valueType="num">
                                      <p:cBhvr additive="base">
                                        <p:cTn id="75" dur="500"/>
                                        <p:tgtEl>
                                          <p:spTgt spid="13"/>
                                        </p:tgtEl>
                                        <p:attrNameLst>
                                          <p:attrName>ppt_y</p:attrName>
                                        </p:attrNameLst>
                                      </p:cBhvr>
                                      <p:tavLst>
                                        <p:tav tm="0">
                                          <p:val>
                                            <p:strVal val="ppt_y"/>
                                          </p:val>
                                        </p:tav>
                                        <p:tav tm="100000">
                                          <p:val>
                                            <p:strVal val="1+ppt_h/2"/>
                                          </p:val>
                                        </p:tav>
                                      </p:tavLst>
                                    </p:anim>
                                    <p:set>
                                      <p:cBhvr>
                                        <p:cTn id="76" dur="1" fill="hold">
                                          <p:stCondLst>
                                            <p:cond delay="499"/>
                                          </p:stCondLst>
                                        </p:cTn>
                                        <p:tgtEl>
                                          <p:spTgt spid="13"/>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4"/>
                                        </p:tgtEl>
                                        <p:attrNameLst>
                                          <p:attrName>ppt_x</p:attrName>
                                        </p:attrNameLst>
                                      </p:cBhvr>
                                      <p:tavLst>
                                        <p:tav tm="0">
                                          <p:val>
                                            <p:strVal val="ppt_x"/>
                                          </p:val>
                                        </p:tav>
                                        <p:tav tm="100000">
                                          <p:val>
                                            <p:strVal val="ppt_x"/>
                                          </p:val>
                                        </p:tav>
                                      </p:tavLst>
                                    </p:anim>
                                    <p:anim calcmode="lin" valueType="num">
                                      <p:cBhvr additive="base">
                                        <p:cTn id="79" dur="500"/>
                                        <p:tgtEl>
                                          <p:spTgt spid="14"/>
                                        </p:tgtEl>
                                        <p:attrNameLst>
                                          <p:attrName>ppt_y</p:attrName>
                                        </p:attrNameLst>
                                      </p:cBhvr>
                                      <p:tavLst>
                                        <p:tav tm="0">
                                          <p:val>
                                            <p:strVal val="ppt_y"/>
                                          </p:val>
                                        </p:tav>
                                        <p:tav tm="100000">
                                          <p:val>
                                            <p:strVal val="1+ppt_h/2"/>
                                          </p:val>
                                        </p:tav>
                                      </p:tavLst>
                                    </p:anim>
                                    <p:set>
                                      <p:cBhvr>
                                        <p:cTn id="80" dur="1" fill="hold">
                                          <p:stCondLst>
                                            <p:cond delay="499"/>
                                          </p:stCondLst>
                                        </p:cTn>
                                        <p:tgtEl>
                                          <p:spTgt spid="14"/>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5"/>
                                        </p:tgtEl>
                                        <p:attrNameLst>
                                          <p:attrName>ppt_x</p:attrName>
                                        </p:attrNameLst>
                                      </p:cBhvr>
                                      <p:tavLst>
                                        <p:tav tm="0">
                                          <p:val>
                                            <p:strVal val="ppt_x"/>
                                          </p:val>
                                        </p:tav>
                                        <p:tav tm="100000">
                                          <p:val>
                                            <p:strVal val="ppt_x"/>
                                          </p:val>
                                        </p:tav>
                                      </p:tavLst>
                                    </p:anim>
                                    <p:anim calcmode="lin" valueType="num">
                                      <p:cBhvr additive="base">
                                        <p:cTn id="83" dur="500"/>
                                        <p:tgtEl>
                                          <p:spTgt spid="15"/>
                                        </p:tgtEl>
                                        <p:attrNameLst>
                                          <p:attrName>ppt_y</p:attrName>
                                        </p:attrNameLst>
                                      </p:cBhvr>
                                      <p:tavLst>
                                        <p:tav tm="0">
                                          <p:val>
                                            <p:strVal val="ppt_y"/>
                                          </p:val>
                                        </p:tav>
                                        <p:tav tm="100000">
                                          <p:val>
                                            <p:strVal val="1+ppt_h/2"/>
                                          </p:val>
                                        </p:tav>
                                      </p:tavLst>
                                    </p:anim>
                                    <p:set>
                                      <p:cBhvr>
                                        <p:cTn id="84" dur="1" fill="hold">
                                          <p:stCondLst>
                                            <p:cond delay="499"/>
                                          </p:stCondLst>
                                        </p:cTn>
                                        <p:tgtEl>
                                          <p:spTgt spid="15"/>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
                                        </p:tgtEl>
                                        <p:attrNameLst>
                                          <p:attrName>ppt_x</p:attrName>
                                        </p:attrNameLst>
                                      </p:cBhvr>
                                      <p:tavLst>
                                        <p:tav tm="0">
                                          <p:val>
                                            <p:strVal val="ppt_x"/>
                                          </p:val>
                                        </p:tav>
                                        <p:tav tm="100000">
                                          <p:val>
                                            <p:strVal val="ppt_x"/>
                                          </p:val>
                                        </p:tav>
                                      </p:tavLst>
                                    </p:anim>
                                    <p:anim calcmode="lin" valueType="num">
                                      <p:cBhvr additive="base">
                                        <p:cTn id="87" dur="500"/>
                                        <p:tgtEl>
                                          <p:spTgt spid="2"/>
                                        </p:tgtEl>
                                        <p:attrNameLst>
                                          <p:attrName>ppt_y</p:attrName>
                                        </p:attrNameLst>
                                      </p:cBhvr>
                                      <p:tavLst>
                                        <p:tav tm="0">
                                          <p:val>
                                            <p:strVal val="ppt_y"/>
                                          </p:val>
                                        </p:tav>
                                        <p:tav tm="100000">
                                          <p:val>
                                            <p:strVal val="1+ppt_h/2"/>
                                          </p:val>
                                        </p:tav>
                                      </p:tavLst>
                                    </p:anim>
                                    <p:set>
                                      <p:cBhvr>
                                        <p:cTn id="88" dur="1" fill="hold">
                                          <p:stCondLst>
                                            <p:cond delay="499"/>
                                          </p:stCondLst>
                                        </p:cTn>
                                        <p:tgtEl>
                                          <p:spTgt spid="2"/>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gtEl>
                                        <p:attrNameLst>
                                          <p:attrName>ppt_x</p:attrName>
                                        </p:attrNameLst>
                                      </p:cBhvr>
                                      <p:tavLst>
                                        <p:tav tm="0">
                                          <p:val>
                                            <p:strVal val="ppt_x"/>
                                          </p:val>
                                        </p:tav>
                                        <p:tav tm="100000">
                                          <p:val>
                                            <p:strVal val="ppt_x"/>
                                          </p:val>
                                        </p:tav>
                                      </p:tavLst>
                                    </p:anim>
                                    <p:anim calcmode="lin" valueType="num">
                                      <p:cBhvr additive="base">
                                        <p:cTn id="91" dur="500"/>
                                        <p:tgtEl>
                                          <p:spTgt spid="3"/>
                                        </p:tgtEl>
                                        <p:attrNameLst>
                                          <p:attrName>ppt_y</p:attrName>
                                        </p:attrNameLst>
                                      </p:cBhvr>
                                      <p:tavLst>
                                        <p:tav tm="0">
                                          <p:val>
                                            <p:strVal val="ppt_y"/>
                                          </p:val>
                                        </p:tav>
                                        <p:tav tm="100000">
                                          <p:val>
                                            <p:strVal val="1+ppt_h/2"/>
                                          </p:val>
                                        </p:tav>
                                      </p:tavLst>
                                    </p:anim>
                                    <p:set>
                                      <p:cBhvr>
                                        <p:cTn id="92" dur="1" fill="hold">
                                          <p:stCondLst>
                                            <p:cond delay="499"/>
                                          </p:stCondLst>
                                        </p:cTn>
                                        <p:tgtEl>
                                          <p:spTgt spid="3"/>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4"/>
                                        </p:tgtEl>
                                        <p:attrNameLst>
                                          <p:attrName>ppt_x</p:attrName>
                                        </p:attrNameLst>
                                      </p:cBhvr>
                                      <p:tavLst>
                                        <p:tav tm="0">
                                          <p:val>
                                            <p:strVal val="ppt_x"/>
                                          </p:val>
                                        </p:tav>
                                        <p:tav tm="100000">
                                          <p:val>
                                            <p:strVal val="ppt_x"/>
                                          </p:val>
                                        </p:tav>
                                      </p:tavLst>
                                    </p:anim>
                                    <p:anim calcmode="lin" valueType="num">
                                      <p:cBhvr additive="base">
                                        <p:cTn id="99" dur="500"/>
                                        <p:tgtEl>
                                          <p:spTgt spid="4"/>
                                        </p:tgtEl>
                                        <p:attrNameLst>
                                          <p:attrName>ppt_y</p:attrName>
                                        </p:attrNameLst>
                                      </p:cBhvr>
                                      <p:tavLst>
                                        <p:tav tm="0">
                                          <p:val>
                                            <p:strVal val="ppt_y"/>
                                          </p:val>
                                        </p:tav>
                                        <p:tav tm="100000">
                                          <p:val>
                                            <p:strVal val="1+ppt_h/2"/>
                                          </p:val>
                                        </p:tav>
                                      </p:tavLst>
                                    </p:anim>
                                    <p:set>
                                      <p:cBhvr>
                                        <p:cTn id="100" dur="1" fill="hold">
                                          <p:stCondLst>
                                            <p:cond delay="499"/>
                                          </p:stCondLst>
                                        </p:cTn>
                                        <p:tgtEl>
                                          <p:spTgt spid="4"/>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5E-6 -3.93584E-6 C -0.15486 -0.07002 -0.30955 -0.14003 -0.39479 -0.22362 C -0.48004 -0.30721 -0.49184 -0.45496 -0.51129 -0.50216 " pathEditMode="relative" ptsTypes="aaA">
                                      <p:cBhvr>
                                        <p:cTn id="102" dur="2000" fill="hold"/>
                                        <p:tgtEl>
                                          <p:spTgt spid="11"/>
                                        </p:tgtEl>
                                        <p:attrNameLst>
                                          <p:attrName>ppt_x</p:attrName>
                                          <p:attrName>ppt_y</p:attrName>
                                        </p:attrNameLst>
                                      </p:cBhvr>
                                    </p:animMotion>
                                  </p:childTnLst>
                                </p:cTn>
                              </p:par>
                              <p:par>
                                <p:cTn id="103" presetID="6" presetClass="emph" presetSubtype="0" fill="hold" nodeType="withEffect">
                                  <p:stCondLst>
                                    <p:cond delay="0"/>
                                  </p:stCondLst>
                                  <p:childTnLst>
                                    <p:animScale>
                                      <p:cBhvr>
                                        <p:cTn id="104" dur="2000" fill="hold"/>
                                        <p:tgtEl>
                                          <p:spTgt spid="11"/>
                                        </p:tgtEl>
                                      </p:cBhvr>
                                      <p:by x="45000" y="45000"/>
                                    </p:animScale>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93"/>
                                        </p:tgtEl>
                                        <p:attrNameLst>
                                          <p:attrName>style.visibility</p:attrName>
                                        </p:attrNameLst>
                                      </p:cBhvr>
                                      <p:to>
                                        <p:strVal val="visible"/>
                                      </p:to>
                                    </p:set>
                                    <p:animEffect transition="in" filter="slide(fromBottom)">
                                      <p:cBhvr>
                                        <p:cTn id="109" dur="500"/>
                                        <p:tgtEl>
                                          <p:spTgt spid="93"/>
                                        </p:tgtEl>
                                      </p:cBhvr>
                                    </p:animEffect>
                                  </p:childTnLst>
                                </p:cTn>
                              </p:par>
                              <p:par>
                                <p:cTn id="110" presetID="12" presetClass="entr" presetSubtype="4" fill="hold"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slide(fromBottom)">
                                      <p:cBhvr>
                                        <p:cTn id="112" dur="500"/>
                                        <p:tgtEl>
                                          <p:spTgt spid="101"/>
                                        </p:tgtEl>
                                      </p:cBhvr>
                                    </p:animEffect>
                                  </p:childTnLst>
                                </p:cTn>
                              </p:par>
                              <p:par>
                                <p:cTn id="113" presetID="12" presetClass="entr" presetSubtype="4" fill="hold" nodeType="with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slide(fromBottom)">
                                      <p:cBhvr>
                                        <p:cTn id="115" dur="500"/>
                                        <p:tgtEl>
                                          <p:spTgt spid="110"/>
                                        </p:tgtEl>
                                      </p:cBhvr>
                                    </p:animEffect>
                                  </p:childTnLst>
                                </p:cTn>
                              </p:par>
                              <p:par>
                                <p:cTn id="116" presetID="12" presetClass="entr" presetSubtype="4" fill="hold" nodeType="with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slide(fromBottom)">
                                      <p:cBhvr>
                                        <p:cTn id="118" dur="500"/>
                                        <p:tgtEl>
                                          <p:spTgt spid="130"/>
                                        </p:tgtEl>
                                      </p:cBhvr>
                                    </p:animEffect>
                                  </p:childTnLst>
                                </p:cTn>
                              </p:par>
                              <p:par>
                                <p:cTn id="119" presetID="12" presetClass="entr" presetSubtype="4" fill="hold" nodeType="withEffect">
                                  <p:stCondLst>
                                    <p:cond delay="0"/>
                                  </p:stCondLst>
                                  <p:childTnLst>
                                    <p:set>
                                      <p:cBhvr>
                                        <p:cTn id="120" dur="1" fill="hold">
                                          <p:stCondLst>
                                            <p:cond delay="0"/>
                                          </p:stCondLst>
                                        </p:cTn>
                                        <p:tgtEl>
                                          <p:spTgt spid="140"/>
                                        </p:tgtEl>
                                        <p:attrNameLst>
                                          <p:attrName>style.visibility</p:attrName>
                                        </p:attrNameLst>
                                      </p:cBhvr>
                                      <p:to>
                                        <p:strVal val="visible"/>
                                      </p:to>
                                    </p:set>
                                    <p:animEffect transition="in" filter="slide(fromBottom)">
                                      <p:cBhvr>
                                        <p:cTn id="121" dur="500"/>
                                        <p:tgtEl>
                                          <p:spTgt spid="140"/>
                                        </p:tgtEl>
                                      </p:cBhvr>
                                    </p:animEffect>
                                  </p:childTnLst>
                                </p:cTn>
                              </p:par>
                              <p:par>
                                <p:cTn id="122" presetID="12" presetClass="entr" presetSubtype="4" fill="hold" grpId="0" nodeType="withEffect">
                                  <p:stCondLst>
                                    <p:cond delay="0"/>
                                  </p:stCondLst>
                                  <p:childTnLst>
                                    <p:set>
                                      <p:cBhvr>
                                        <p:cTn id="123" dur="1" fill="hold">
                                          <p:stCondLst>
                                            <p:cond delay="0"/>
                                          </p:stCondLst>
                                        </p:cTn>
                                        <p:tgtEl>
                                          <p:spTgt spid="155"/>
                                        </p:tgtEl>
                                        <p:attrNameLst>
                                          <p:attrName>style.visibility</p:attrName>
                                        </p:attrNameLst>
                                      </p:cBhvr>
                                      <p:to>
                                        <p:strVal val="visible"/>
                                      </p:to>
                                    </p:set>
                                    <p:animEffect transition="in" filter="slide(fromBottom)">
                                      <p:cBhvr>
                                        <p:cTn id="124" dur="500"/>
                                        <p:tgtEl>
                                          <p:spTgt spid="155"/>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156"/>
                                        </p:tgtEl>
                                        <p:attrNameLst>
                                          <p:attrName>style.visibility</p:attrName>
                                        </p:attrNameLst>
                                      </p:cBhvr>
                                      <p:to>
                                        <p:strVal val="visible"/>
                                      </p:to>
                                    </p:set>
                                    <p:animEffect transition="in" filter="slide(fromBottom)">
                                      <p:cBhvr>
                                        <p:cTn id="127" dur="500"/>
                                        <p:tgtEl>
                                          <p:spTgt spid="156"/>
                                        </p:tgtEl>
                                      </p:cBhvr>
                                    </p:animEffect>
                                  </p:childTnLst>
                                </p:cTn>
                              </p:par>
                              <p:par>
                                <p:cTn id="128" presetID="12" presetClass="entr" presetSubtype="4" fill="hold" grpId="0" nodeType="withEffect">
                                  <p:stCondLst>
                                    <p:cond delay="0"/>
                                  </p:stCondLst>
                                  <p:childTnLst>
                                    <p:set>
                                      <p:cBhvr>
                                        <p:cTn id="129" dur="1" fill="hold">
                                          <p:stCondLst>
                                            <p:cond delay="0"/>
                                          </p:stCondLst>
                                        </p:cTn>
                                        <p:tgtEl>
                                          <p:spTgt spid="157"/>
                                        </p:tgtEl>
                                        <p:attrNameLst>
                                          <p:attrName>style.visibility</p:attrName>
                                        </p:attrNameLst>
                                      </p:cBhvr>
                                      <p:to>
                                        <p:strVal val="visible"/>
                                      </p:to>
                                    </p:set>
                                    <p:animEffect transition="in" filter="slide(fromBottom)">
                                      <p:cBhvr>
                                        <p:cTn id="130" dur="500"/>
                                        <p:tgtEl>
                                          <p:spTgt spid="157"/>
                                        </p:tgtEl>
                                      </p:cBhvr>
                                    </p:animEffect>
                                  </p:childTnLst>
                                </p:cTn>
                              </p:par>
                              <p:par>
                                <p:cTn id="131" presetID="12" presetClass="entr" presetSubtype="4" fill="hold" grpId="0" nodeType="withEffect">
                                  <p:stCondLst>
                                    <p:cond delay="0"/>
                                  </p:stCondLst>
                                  <p:childTnLst>
                                    <p:set>
                                      <p:cBhvr>
                                        <p:cTn id="132" dur="1" fill="hold">
                                          <p:stCondLst>
                                            <p:cond delay="0"/>
                                          </p:stCondLst>
                                        </p:cTn>
                                        <p:tgtEl>
                                          <p:spTgt spid="158"/>
                                        </p:tgtEl>
                                        <p:attrNameLst>
                                          <p:attrName>style.visibility</p:attrName>
                                        </p:attrNameLst>
                                      </p:cBhvr>
                                      <p:to>
                                        <p:strVal val="visible"/>
                                      </p:to>
                                    </p:set>
                                    <p:animEffect transition="in" filter="slide(fromBottom)">
                                      <p:cBhvr>
                                        <p:cTn id="13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P spid="157" grpId="0"/>
      <p:bldP spid="1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2"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3"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4"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测试实施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6"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5"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7"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8"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6"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9"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ppt_x"/>
                                          </p:val>
                                        </p:tav>
                                      </p:tavLst>
                                    </p:anim>
                                    <p:anim calcmode="lin" valueType="num">
                                      <p:cBhvr additive="base">
                                        <p:cTn id="35" dur="500"/>
                                        <p:tgtEl>
                                          <p:spTgt spid="13"/>
                                        </p:tgtEl>
                                        <p:attrNameLst>
                                          <p:attrName>ppt_y</p:attrName>
                                        </p:attrNameLst>
                                      </p:cBhvr>
                                      <p:tavLst>
                                        <p:tav tm="0">
                                          <p:val>
                                            <p:strVal val="ppt_y"/>
                                          </p:val>
                                        </p:tav>
                                        <p:tav tm="100000">
                                          <p:val>
                                            <p:strVal val="1+ppt_h/2"/>
                                          </p:val>
                                        </p:tav>
                                      </p:tavLst>
                                    </p:anim>
                                    <p:set>
                                      <p:cBhvr>
                                        <p:cTn id="36" dur="1" fill="hold">
                                          <p:stCondLst>
                                            <p:cond delay="499"/>
                                          </p:stCondLst>
                                        </p:cTn>
                                        <p:tgtEl>
                                          <p:spTgt spid="13"/>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gtEl>
                                        <p:attrNameLst>
                                          <p:attrName>ppt_x</p:attrName>
                                        </p:attrNameLst>
                                      </p:cBhvr>
                                      <p:tavLst>
                                        <p:tav tm="0">
                                          <p:val>
                                            <p:strVal val="ppt_x"/>
                                          </p:val>
                                        </p:tav>
                                        <p:tav tm="100000">
                                          <p:val>
                                            <p:strVal val="ppt_x"/>
                                          </p:val>
                                        </p:tav>
                                      </p:tavLst>
                                    </p:anim>
                                    <p:anim calcmode="lin" valueType="num">
                                      <p:cBhvr additive="base">
                                        <p:cTn id="47" dur="500"/>
                                        <p:tgtEl>
                                          <p:spTgt spid="3"/>
                                        </p:tgtEl>
                                        <p:attrNameLst>
                                          <p:attrName>ppt_y</p:attrName>
                                        </p:attrNameLst>
                                      </p:cBhvr>
                                      <p:tavLst>
                                        <p:tav tm="0">
                                          <p:val>
                                            <p:strVal val="ppt_y"/>
                                          </p:val>
                                        </p:tav>
                                        <p:tav tm="100000">
                                          <p:val>
                                            <p:strVal val="1+ppt_h/2"/>
                                          </p:val>
                                        </p:tav>
                                      </p:tavLst>
                                    </p:anim>
                                    <p:set>
                                      <p:cBhvr>
                                        <p:cTn id="48" dur="1" fill="hold">
                                          <p:stCondLst>
                                            <p:cond delay="499"/>
                                          </p:stCondLst>
                                        </p:cTn>
                                        <p:tgtEl>
                                          <p:spTgt spid="3"/>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7"/>
                                        </p:tgtEl>
                                        <p:attrNameLst>
                                          <p:attrName>ppt_x</p:attrName>
                                        </p:attrNameLst>
                                      </p:cBhvr>
                                      <p:tavLst>
                                        <p:tav tm="0">
                                          <p:val>
                                            <p:strVal val="ppt_x"/>
                                          </p:val>
                                        </p:tav>
                                        <p:tav tm="100000">
                                          <p:val>
                                            <p:strVal val="ppt_x"/>
                                          </p:val>
                                        </p:tav>
                                      </p:tavLst>
                                    </p:anim>
                                    <p:anim calcmode="lin" valueType="num">
                                      <p:cBhvr additive="base">
                                        <p:cTn id="55" dur="500"/>
                                        <p:tgtEl>
                                          <p:spTgt spid="7"/>
                                        </p:tgtEl>
                                        <p:attrNameLst>
                                          <p:attrName>ppt_y</p:attrName>
                                        </p:attrNameLst>
                                      </p:cBhvr>
                                      <p:tavLst>
                                        <p:tav tm="0">
                                          <p:val>
                                            <p:strVal val="ppt_y"/>
                                          </p:val>
                                        </p:tav>
                                        <p:tav tm="100000">
                                          <p:val>
                                            <p:strVal val="1+ppt_h/2"/>
                                          </p:val>
                                        </p:tav>
                                      </p:tavLst>
                                    </p:anim>
                                    <p:set>
                                      <p:cBhvr>
                                        <p:cTn id="56" dur="1" fill="hold">
                                          <p:stCondLst>
                                            <p:cond delay="499"/>
                                          </p:stCondLst>
                                        </p:cTn>
                                        <p:tgtEl>
                                          <p:spTgt spid="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
                                        </p:tgtEl>
                                        <p:attrNameLst>
                                          <p:attrName>ppt_x</p:attrName>
                                        </p:attrNameLst>
                                      </p:cBhvr>
                                      <p:tavLst>
                                        <p:tav tm="0">
                                          <p:val>
                                            <p:strVal val="ppt_x"/>
                                          </p:val>
                                        </p:tav>
                                        <p:tav tm="100000">
                                          <p:val>
                                            <p:strVal val="ppt_x"/>
                                          </p:val>
                                        </p:tav>
                                      </p:tavLst>
                                    </p:anim>
                                    <p:anim calcmode="lin" valueType="num">
                                      <p:cBhvr additive="base">
                                        <p:cTn id="67" dur="500"/>
                                        <p:tgtEl>
                                          <p:spTgt spid="10"/>
                                        </p:tgtEl>
                                        <p:attrNameLst>
                                          <p:attrName>ppt_y</p:attrName>
                                        </p:attrNameLst>
                                      </p:cBhvr>
                                      <p:tavLst>
                                        <p:tav tm="0">
                                          <p:val>
                                            <p:strVal val="ppt_y"/>
                                          </p:val>
                                        </p:tav>
                                        <p:tav tm="100000">
                                          <p:val>
                                            <p:strVal val="1+ppt_h/2"/>
                                          </p:val>
                                        </p:tav>
                                      </p:tavLst>
                                    </p:anim>
                                    <p:set>
                                      <p:cBhvr>
                                        <p:cTn id="68" dur="1" fill="hold">
                                          <p:stCondLst>
                                            <p:cond delay="499"/>
                                          </p:stCondLst>
                                        </p:cTn>
                                        <p:tgtEl>
                                          <p:spTgt spid="1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1"/>
                                        </p:tgtEl>
                                        <p:attrNameLst>
                                          <p:attrName>ppt_x</p:attrName>
                                        </p:attrNameLst>
                                      </p:cBhvr>
                                      <p:tavLst>
                                        <p:tav tm="0">
                                          <p:val>
                                            <p:strVal val="ppt_x"/>
                                          </p:val>
                                        </p:tav>
                                        <p:tav tm="100000">
                                          <p:val>
                                            <p:strVal val="ppt_x"/>
                                          </p:val>
                                        </p:tav>
                                      </p:tavLst>
                                    </p:anim>
                                    <p:anim calcmode="lin" valueType="num">
                                      <p:cBhvr additive="base">
                                        <p:cTn id="71" dur="500"/>
                                        <p:tgtEl>
                                          <p:spTgt spid="11"/>
                                        </p:tgtEl>
                                        <p:attrNameLst>
                                          <p:attrName>ppt_y</p:attrName>
                                        </p:attrNameLst>
                                      </p:cBhvr>
                                      <p:tavLst>
                                        <p:tav tm="0">
                                          <p:val>
                                            <p:strVal val="ppt_y"/>
                                          </p:val>
                                        </p:tav>
                                        <p:tav tm="100000">
                                          <p:val>
                                            <p:strVal val="1+ppt_h/2"/>
                                          </p:val>
                                        </p:tav>
                                      </p:tavLst>
                                    </p:anim>
                                    <p:set>
                                      <p:cBhvr>
                                        <p:cTn id="72" dur="1" fill="hold">
                                          <p:stCondLst>
                                            <p:cond delay="499"/>
                                          </p:stCondLst>
                                        </p:cTn>
                                        <p:tgtEl>
                                          <p:spTgt spid="11"/>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2"/>
                                        </p:tgtEl>
                                        <p:attrNameLst>
                                          <p:attrName>ppt_x</p:attrName>
                                        </p:attrNameLst>
                                      </p:cBhvr>
                                      <p:tavLst>
                                        <p:tav tm="0">
                                          <p:val>
                                            <p:strVal val="ppt_x"/>
                                          </p:val>
                                        </p:tav>
                                        <p:tav tm="100000">
                                          <p:val>
                                            <p:strVal val="ppt_x"/>
                                          </p:val>
                                        </p:tav>
                                      </p:tavLst>
                                    </p:anim>
                                    <p:anim calcmode="lin" valueType="num">
                                      <p:cBhvr additive="base">
                                        <p:cTn id="75" dur="500"/>
                                        <p:tgtEl>
                                          <p:spTgt spid="12"/>
                                        </p:tgtEl>
                                        <p:attrNameLst>
                                          <p:attrName>ppt_y</p:attrName>
                                        </p:attrNameLst>
                                      </p:cBhvr>
                                      <p:tavLst>
                                        <p:tav tm="0">
                                          <p:val>
                                            <p:strVal val="ppt_y"/>
                                          </p:val>
                                        </p:tav>
                                        <p:tav tm="100000">
                                          <p:val>
                                            <p:strVal val="1+ppt_h/2"/>
                                          </p:val>
                                        </p:tav>
                                      </p:tavLst>
                                    </p:anim>
                                    <p:set>
                                      <p:cBhvr>
                                        <p:cTn id="76" dur="1" fill="hold">
                                          <p:stCondLst>
                                            <p:cond delay="499"/>
                                          </p:stCondLst>
                                        </p:cTn>
                                        <p:tgtEl>
                                          <p:spTgt spid="12"/>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3"/>
                                        </p:tgtEl>
                                        <p:attrNameLst>
                                          <p:attrName>ppt_x</p:attrName>
                                        </p:attrNameLst>
                                      </p:cBhvr>
                                      <p:tavLst>
                                        <p:tav tm="0">
                                          <p:val>
                                            <p:strVal val="ppt_x"/>
                                          </p:val>
                                        </p:tav>
                                        <p:tav tm="100000">
                                          <p:val>
                                            <p:strVal val="ppt_x"/>
                                          </p:val>
                                        </p:tav>
                                      </p:tavLst>
                                    </p:anim>
                                    <p:anim calcmode="lin" valueType="num">
                                      <p:cBhvr additive="base">
                                        <p:cTn id="79" dur="500"/>
                                        <p:tgtEl>
                                          <p:spTgt spid="13"/>
                                        </p:tgtEl>
                                        <p:attrNameLst>
                                          <p:attrName>ppt_y</p:attrName>
                                        </p:attrNameLst>
                                      </p:cBhvr>
                                      <p:tavLst>
                                        <p:tav tm="0">
                                          <p:val>
                                            <p:strVal val="ppt_y"/>
                                          </p:val>
                                        </p:tav>
                                        <p:tav tm="100000">
                                          <p:val>
                                            <p:strVal val="1+ppt_h/2"/>
                                          </p:val>
                                        </p:tav>
                                      </p:tavLst>
                                    </p:anim>
                                    <p:set>
                                      <p:cBhvr>
                                        <p:cTn id="80" dur="1" fill="hold">
                                          <p:stCondLst>
                                            <p:cond delay="499"/>
                                          </p:stCondLst>
                                        </p:cTn>
                                        <p:tgtEl>
                                          <p:spTgt spid="1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5"/>
                                        </p:tgtEl>
                                        <p:attrNameLst>
                                          <p:attrName>ppt_x</p:attrName>
                                        </p:attrNameLst>
                                      </p:cBhvr>
                                      <p:tavLst>
                                        <p:tav tm="0">
                                          <p:val>
                                            <p:strVal val="ppt_x"/>
                                          </p:val>
                                        </p:tav>
                                        <p:tav tm="100000">
                                          <p:val>
                                            <p:strVal val="ppt_x"/>
                                          </p:val>
                                        </p:tav>
                                      </p:tavLst>
                                    </p:anim>
                                    <p:anim calcmode="lin" valueType="num">
                                      <p:cBhvr additive="base">
                                        <p:cTn id="83" dur="500"/>
                                        <p:tgtEl>
                                          <p:spTgt spid="15"/>
                                        </p:tgtEl>
                                        <p:attrNameLst>
                                          <p:attrName>ppt_y</p:attrName>
                                        </p:attrNameLst>
                                      </p:cBhvr>
                                      <p:tavLst>
                                        <p:tav tm="0">
                                          <p:val>
                                            <p:strVal val="ppt_y"/>
                                          </p:val>
                                        </p:tav>
                                        <p:tav tm="100000">
                                          <p:val>
                                            <p:strVal val="1+ppt_h/2"/>
                                          </p:val>
                                        </p:tav>
                                      </p:tavLst>
                                    </p:anim>
                                    <p:set>
                                      <p:cBhvr>
                                        <p:cTn id="84" dur="1" fill="hold">
                                          <p:stCondLst>
                                            <p:cond delay="499"/>
                                          </p:stCondLst>
                                        </p:cTn>
                                        <p:tgtEl>
                                          <p:spTgt spid="15"/>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
                                        </p:tgtEl>
                                        <p:attrNameLst>
                                          <p:attrName>ppt_x</p:attrName>
                                        </p:attrNameLst>
                                      </p:cBhvr>
                                      <p:tavLst>
                                        <p:tav tm="0">
                                          <p:val>
                                            <p:strVal val="ppt_x"/>
                                          </p:val>
                                        </p:tav>
                                        <p:tav tm="100000">
                                          <p:val>
                                            <p:strVal val="ppt_x"/>
                                          </p:val>
                                        </p:tav>
                                      </p:tavLst>
                                    </p:anim>
                                    <p:anim calcmode="lin" valueType="num">
                                      <p:cBhvr additive="base">
                                        <p:cTn id="87" dur="500"/>
                                        <p:tgtEl>
                                          <p:spTgt spid="2"/>
                                        </p:tgtEl>
                                        <p:attrNameLst>
                                          <p:attrName>ppt_y</p:attrName>
                                        </p:attrNameLst>
                                      </p:cBhvr>
                                      <p:tavLst>
                                        <p:tav tm="0">
                                          <p:val>
                                            <p:strVal val="ppt_y"/>
                                          </p:val>
                                        </p:tav>
                                        <p:tav tm="100000">
                                          <p:val>
                                            <p:strVal val="1+ppt_h/2"/>
                                          </p:val>
                                        </p:tav>
                                      </p:tavLst>
                                    </p:anim>
                                    <p:set>
                                      <p:cBhvr>
                                        <p:cTn id="88" dur="1" fill="hold">
                                          <p:stCondLst>
                                            <p:cond delay="499"/>
                                          </p:stCondLst>
                                        </p:cTn>
                                        <p:tgtEl>
                                          <p:spTgt spid="2"/>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gtEl>
                                        <p:attrNameLst>
                                          <p:attrName>ppt_x</p:attrName>
                                        </p:attrNameLst>
                                      </p:cBhvr>
                                      <p:tavLst>
                                        <p:tav tm="0">
                                          <p:val>
                                            <p:strVal val="ppt_x"/>
                                          </p:val>
                                        </p:tav>
                                        <p:tav tm="100000">
                                          <p:val>
                                            <p:strVal val="ppt_x"/>
                                          </p:val>
                                        </p:tav>
                                      </p:tavLst>
                                    </p:anim>
                                    <p:anim calcmode="lin" valueType="num">
                                      <p:cBhvr additive="base">
                                        <p:cTn id="91" dur="500"/>
                                        <p:tgtEl>
                                          <p:spTgt spid="3"/>
                                        </p:tgtEl>
                                        <p:attrNameLst>
                                          <p:attrName>ppt_y</p:attrName>
                                        </p:attrNameLst>
                                      </p:cBhvr>
                                      <p:tavLst>
                                        <p:tav tm="0">
                                          <p:val>
                                            <p:strVal val="ppt_y"/>
                                          </p:val>
                                        </p:tav>
                                        <p:tav tm="100000">
                                          <p:val>
                                            <p:strVal val="1+ppt_h/2"/>
                                          </p:val>
                                        </p:tav>
                                      </p:tavLst>
                                    </p:anim>
                                    <p:set>
                                      <p:cBhvr>
                                        <p:cTn id="92" dur="1" fill="hold">
                                          <p:stCondLst>
                                            <p:cond delay="499"/>
                                          </p:stCondLst>
                                        </p:cTn>
                                        <p:tgtEl>
                                          <p:spTgt spid="3"/>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4"/>
                                        </p:tgtEl>
                                        <p:attrNameLst>
                                          <p:attrName>ppt_x</p:attrName>
                                        </p:attrNameLst>
                                      </p:cBhvr>
                                      <p:tavLst>
                                        <p:tav tm="0">
                                          <p:val>
                                            <p:strVal val="ppt_x"/>
                                          </p:val>
                                        </p:tav>
                                        <p:tav tm="100000">
                                          <p:val>
                                            <p:strVal val="ppt_x"/>
                                          </p:val>
                                        </p:tav>
                                      </p:tavLst>
                                    </p:anim>
                                    <p:anim calcmode="lin" valueType="num">
                                      <p:cBhvr additive="base">
                                        <p:cTn id="99" dur="500"/>
                                        <p:tgtEl>
                                          <p:spTgt spid="4"/>
                                        </p:tgtEl>
                                        <p:attrNameLst>
                                          <p:attrName>ppt_y</p:attrName>
                                        </p:attrNameLst>
                                      </p:cBhvr>
                                      <p:tavLst>
                                        <p:tav tm="0">
                                          <p:val>
                                            <p:strVal val="ppt_y"/>
                                          </p:val>
                                        </p:tav>
                                        <p:tav tm="100000">
                                          <p:val>
                                            <p:strVal val="1+ppt_h/2"/>
                                          </p:val>
                                        </p:tav>
                                      </p:tavLst>
                                    </p:anim>
                                    <p:set>
                                      <p:cBhvr>
                                        <p:cTn id="100" dur="1" fill="hold">
                                          <p:stCondLst>
                                            <p:cond delay="499"/>
                                          </p:stCondLst>
                                        </p:cTn>
                                        <p:tgtEl>
                                          <p:spTgt spid="4"/>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3.61111E-6 -3.93584E-6 C -0.18229 -0.01881 -0.36458 -0.03732 -0.475 -0.07649 C -0.58541 -0.11567 -0.6243 -0.17581 -0.66302 -0.23565 " pathEditMode="relative" ptsTypes="aaA">
                                      <p:cBhvr>
                                        <p:cTn id="102" dur="2000" fill="hold"/>
                                        <p:tgtEl>
                                          <p:spTgt spid="14"/>
                                        </p:tgtEl>
                                        <p:attrNameLst>
                                          <p:attrName>ppt_x</p:attrName>
                                          <p:attrName>ppt_y</p:attrName>
                                        </p:attrNameLst>
                                      </p:cBhvr>
                                    </p:animMotion>
                                  </p:childTnLst>
                                </p:cTn>
                              </p:par>
                              <p:par>
                                <p:cTn id="103" presetID="6" presetClass="emph" presetSubtype="0" fill="hold" nodeType="withEffect">
                                  <p:stCondLst>
                                    <p:cond delay="0"/>
                                  </p:stCondLst>
                                  <p:childTnLst>
                                    <p:animScale>
                                      <p:cBhvr>
                                        <p:cTn id="104" dur="2000" fill="hold"/>
                                        <p:tgtEl>
                                          <p:spTgt spid="14"/>
                                        </p:tgtEl>
                                      </p:cBhvr>
                                      <p:by x="40000" y="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0.9|1.4|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00B050"/>
        </a:solidFill>
      </a:spPr>
      <a:bodyPr wrap="square" rtlCol="0">
        <a:spAutoFit/>
      </a:bodyPr>
      <a:lstStyle>
        <a:defPPr>
          <a:defRPr sz="1400" b="1" dirty="0" smtClean="0">
            <a:solidFill>
              <a:schemeClr val="bg1"/>
            </a:solidFill>
          </a:defRPr>
        </a:defPPr>
      </a:lstStyle>
    </a:txDef>
  </a:objectDefaults>
  <a:extraClrSchemeLst/>
  <a:extLst>
    <a:ext uri="{05A4C25C-085E-4340-85A3-A5531E510DB2}">
      <thm15:themeFamily xmlns="" xmlns:thm15="http://schemas.microsoft.com/office/thememl/2012/main" name="模板.ppt [兼容模式]" id="{3918EA53-D136-4D52-8FD1-3A474C7252A0}" vid="{0E6087C6-857D-48CE-BB44-C0CFDD5F6EAD}"/>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模板.ppt [兼容模式]" id="{3918EA53-D136-4D52-8FD1-3A474C7252A0}" vid="{6E7698C8-5C12-4845-A5AD-6DD6A35C586E}"/>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17314</TotalTime>
  <Pages>0</Pages>
  <Words>1737</Words>
  <Characters>0</Characters>
  <Application>Microsoft Office PowerPoint</Application>
  <DocSecurity>0</DocSecurity>
  <PresentationFormat>自定义</PresentationFormat>
  <Lines>0</Lines>
  <Paragraphs>139</Paragraphs>
  <Slides>25</Slides>
  <Notes>5</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自定义设计方案</vt:lpstr>
      <vt:lpstr>1_自定义设计方案</vt:lpstr>
      <vt:lpstr>幻灯片 1</vt:lpstr>
      <vt:lpstr>内容</vt:lpstr>
      <vt:lpstr>工作内容</vt:lpstr>
      <vt:lpstr>幻灯片 4</vt:lpstr>
      <vt:lpstr>幻灯片 5</vt:lpstr>
      <vt:lpstr>幻灯片 6</vt:lpstr>
      <vt:lpstr>幻灯片 7</vt:lpstr>
      <vt:lpstr>幻灯片 8</vt:lpstr>
      <vt:lpstr>幻灯片 9</vt:lpstr>
      <vt:lpstr>幻灯片 10</vt:lpstr>
      <vt:lpstr>幻灯片 11</vt:lpstr>
      <vt:lpstr>幻灯片 12</vt:lpstr>
      <vt:lpstr>汇报提纲</vt:lpstr>
      <vt:lpstr>幻灯片 14</vt:lpstr>
      <vt:lpstr>幻灯片 15</vt:lpstr>
      <vt:lpstr>幻灯片 16</vt:lpstr>
      <vt:lpstr>幻灯片 17</vt:lpstr>
      <vt:lpstr>汇报提纲</vt:lpstr>
      <vt:lpstr>幻灯片 19</vt:lpstr>
      <vt:lpstr>幻灯片 20</vt:lpstr>
      <vt:lpstr>幻灯片 21</vt:lpstr>
      <vt:lpstr>幻灯片 22</vt:lpstr>
      <vt:lpstr>幻灯片 23</vt:lpstr>
      <vt:lpstr>幻灯片 24</vt:lpstr>
      <vt:lpstr>幻灯片 25</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lizl</dc:creator>
  <cp:lastModifiedBy>Administrator</cp:lastModifiedBy>
  <cp:revision>710</cp:revision>
  <cp:lastPrinted>2015-12-21T09:40:25Z</cp:lastPrinted>
  <dcterms:created xsi:type="dcterms:W3CDTF">2016-06-01T14:07:47Z</dcterms:created>
  <dcterms:modified xsi:type="dcterms:W3CDTF">2016-12-25T17:52:32Z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